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8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b="1" dirty="0" smtClean="0"/>
              <a:t>مادة متخصصة</a:t>
            </a:r>
            <a:r>
              <a:rPr lang="ar-EG" b="1" dirty="0" smtClean="0"/>
              <a:t/>
            </a:r>
            <a:br>
              <a:rPr lang="ar-EG" b="1" dirty="0" smtClean="0"/>
            </a:br>
            <a:r>
              <a:rPr lang="ar-EG" b="1" dirty="0"/>
              <a:t>تمهيدي ماجستير</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a:t>أ.م.د/محمد عمارة</a:t>
            </a:r>
          </a:p>
          <a:p>
            <a:r>
              <a:rPr lang="ar-EG" b="1" dirty="0"/>
              <a:t>أستاذ مساعد بقسم الإذاعة والتليفزيون</a:t>
            </a:r>
          </a:p>
          <a:p>
            <a:r>
              <a:rPr lang="ar-EG" b="1" dirty="0"/>
              <a:t>ووكيل كلية الإعلام لشؤن خدمة البيئة وتنمية المجتمع - جامعة جنوب الوادي</a:t>
            </a:r>
          </a:p>
          <a:p>
            <a:endParaRPr lang="en-US" b="1" dirty="0"/>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705274812"/>
      </p:ext>
    </p:extLst>
  </p:cSld>
  <p:clrMapOvr>
    <a:masterClrMapping/>
  </p:clrMapOvr>
  <mc:AlternateContent xmlns:mc="http://schemas.openxmlformats.org/markup-compatibility/2006" xmlns:p14="http://schemas.microsoft.com/office/powerpoint/2010/main">
    <mc:Choice Requires="p14">
      <p:transition spd="slow" p14:dur="2000" advTm="14113"/>
    </mc:Choice>
    <mc:Fallback xmlns="">
      <p:transition spd="slow" advTm="141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إستخدام الراوي في التمثيلية الإذاعية</a:t>
            </a:r>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dirty="0" smtClean="0"/>
              <a:t>إن إستخدام الراوي في التمثيلية الإذاعية، أمر شائع لدى الكثير من المؤلفين المبتدئين، الذين يفضلون استخدام الراوي على تقديم الدراما بشكل مباشر، واستخدام الراوي أمر شائع أيضا في كتابة التمثيليات التاريخية.</a:t>
            </a:r>
            <a:endParaRPr lang="en-US" sz="4000" b="1" dirty="0"/>
          </a:p>
        </p:txBody>
      </p:sp>
    </p:spTree>
    <p:extLst>
      <p:ext uri="{BB962C8B-B14F-4D97-AF65-F5344CB8AC3E}">
        <p14:creationId xmlns:p14="http://schemas.microsoft.com/office/powerpoint/2010/main" val="1570416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000" b="1" dirty="0" smtClean="0"/>
              <a:t>واستخدام الراوي هو اختصارا للأحداث دون الإخلال بها، ويعاب على استخدام الراوي أنه قد يسبق الأحداث ويحكي عن أشياء قبل حدوثها، ويلغي خيال المستمع</a:t>
            </a:r>
          </a:p>
        </p:txBody>
      </p:sp>
    </p:spTree>
    <p:extLst>
      <p:ext uri="{BB962C8B-B14F-4D97-AF65-F5344CB8AC3E}">
        <p14:creationId xmlns:p14="http://schemas.microsoft.com/office/powerpoint/2010/main" val="3521103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dirty="0" smtClean="0"/>
              <a:t>والراوي قد يكون أحد شخصيات التمثيلية، ونحن إذا إستخدمنا الراوي في أول التمثيلية يجب أن نجده في سياق العمل حتى نهايته. </a:t>
            </a:r>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الإعداد الإذاعي ..كيف؟</a:t>
            </a:r>
            <a:endParaRPr lang="en-US" dirty="0"/>
          </a:p>
        </p:txBody>
      </p:sp>
      <p:sp>
        <p:nvSpPr>
          <p:cNvPr id="3" name="Content Placeholder 2"/>
          <p:cNvSpPr>
            <a:spLocks noGrp="1"/>
          </p:cNvSpPr>
          <p:nvPr>
            <p:ph idx="1"/>
          </p:nvPr>
        </p:nvSpPr>
        <p:spPr/>
        <p:txBody>
          <a:bodyPr/>
          <a:lstStyle/>
          <a:p>
            <a:pPr marL="0" indent="0" algn="r">
              <a:buNone/>
            </a:pPr>
            <a:r>
              <a:rPr lang="ar-EG" sz="4000" b="1" dirty="0" smtClean="0"/>
              <a:t>إن الإعداد يلجأ إليه أيضا المؤلفون المبتدئون، وتنحصر مهمة الإعداد الإذاعي هنا في إعادة صياغة العمل الأدبي أو المسرحي في شكل دراما إذاعية، تخضع لمقومات العمل الإذاعي الذي يتسم دائما بالصوتية أي يعتمد على تكوين الصور الذهنية.</a:t>
            </a:r>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lgn="r">
              <a:buNone/>
            </a:pPr>
            <a:r>
              <a:rPr lang="ar-EG" sz="4400" b="1" dirty="0" smtClean="0"/>
              <a:t>كما يحدد الشخصيات الأساسية والثانوية، ويقوم بإختزالهم إلى العدد المناسب، كما يقوم بإعادة كتابة الحوار، كما يحدد المؤثرات الصوتية والموسيقية التي سيستخدمها.</a:t>
            </a:r>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ar-EG" b="1" dirty="0" smtClean="0"/>
              <a:t>إنتهت المحاضرة</a:t>
            </a:r>
            <a:endParaRPr lang="en-US" b="1" dirty="0"/>
          </a:p>
        </p:txBody>
      </p:sp>
    </p:spTree>
    <p:extLst>
      <p:ext uri="{BB962C8B-B14F-4D97-AF65-F5344CB8AC3E}">
        <p14:creationId xmlns:p14="http://schemas.microsoft.com/office/powerpoint/2010/main" val="3648965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183</Words>
  <Application>Microsoft Office PowerPoint</Application>
  <PresentationFormat>On-screen Show (4:3)</PresentationFormat>
  <Paragraphs>12</Paragraphs>
  <Slides>7</Slides>
  <Notes>0</Notes>
  <HiddenSlides>0</HiddenSlides>
  <MMClips>1</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مادة متخصصة تمهيدي ماجستير</vt:lpstr>
      <vt:lpstr>إستخدام الراوي في التمثيلية الإذاعية</vt:lpstr>
      <vt:lpstr>PowerPoint Presentation</vt:lpstr>
      <vt:lpstr>PowerPoint Presentation</vt:lpstr>
      <vt:lpstr>الإعداد الإذاعي ..كيف؟</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52</cp:revision>
  <dcterms:created xsi:type="dcterms:W3CDTF">2006-08-16T00:00:00Z</dcterms:created>
  <dcterms:modified xsi:type="dcterms:W3CDTF">2020-04-17T16:11:33Z</dcterms:modified>
</cp:coreProperties>
</file>