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57"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Mass media material</a:t>
            </a:r>
            <a:br>
              <a:rPr lang="en-US" b="1" dirty="0"/>
            </a:br>
            <a:r>
              <a:rPr lang="ar-EG" b="1" smtClean="0"/>
              <a:t>ثانية إذاعة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solidFill>
                  <a:srgbClr val="FF0000"/>
                </a:solidFill>
              </a:rPr>
              <a:t>أ.م.د/محمد عمارة</a:t>
            </a:r>
          </a:p>
          <a:p>
            <a:r>
              <a:rPr lang="ar-EG" b="1" dirty="0" smtClean="0">
                <a:solidFill>
                  <a:srgbClr val="FF0000"/>
                </a:solidFill>
              </a:rPr>
              <a:t>أستاذ مساعد بقسم الإذاعة والتليفزيون</a:t>
            </a:r>
          </a:p>
          <a:p>
            <a:r>
              <a:rPr lang="ar-EG" b="1" dirty="0" smtClean="0">
                <a:solidFill>
                  <a:srgbClr val="FF0000"/>
                </a:solidFill>
              </a:rPr>
              <a:t>ووكيل كلية الإعلام لشؤن خدمة البيئة وتنمية المجتمع - جامعة جنوب الوادي</a:t>
            </a:r>
            <a:endParaRPr lang="en-US" b="1" dirty="0">
              <a:solidFill>
                <a:srgbClr val="FF0000"/>
              </a:solidFill>
            </a:endParaRPr>
          </a:p>
        </p:txBody>
      </p:sp>
    </p:spTree>
    <p:extLst>
      <p:ext uri="{BB962C8B-B14F-4D97-AF65-F5344CB8AC3E}">
        <p14:creationId xmlns:p14="http://schemas.microsoft.com/office/powerpoint/2010/main" val="70527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Translate the following into Arabic?</a:t>
            </a:r>
            <a:br>
              <a:rPr lang="en-US" b="1" dirty="0"/>
            </a:br>
            <a:endParaRPr lang="en-US" b="1" dirty="0"/>
          </a:p>
        </p:txBody>
      </p:sp>
      <p:sp>
        <p:nvSpPr>
          <p:cNvPr id="3" name="Content Placeholder 2"/>
          <p:cNvSpPr>
            <a:spLocks noGrp="1"/>
          </p:cNvSpPr>
          <p:nvPr>
            <p:ph idx="1"/>
          </p:nvPr>
        </p:nvSpPr>
        <p:spPr/>
        <p:txBody>
          <a:bodyPr>
            <a:normAutofit fontScale="92500"/>
          </a:bodyPr>
          <a:lstStyle/>
          <a:p>
            <a:pPr marL="0" indent="0" algn="just">
              <a:buNone/>
            </a:pPr>
            <a:r>
              <a:rPr lang="en-US" sz="5400" dirty="0" smtClean="0"/>
              <a:t>          International experts estimate 200.000 people have died and 2.5 million been driven from their homes in five years of revolt in Darfur.</a:t>
            </a:r>
            <a:endParaRPr lang="en-US" sz="5400" dirty="0"/>
          </a:p>
        </p:txBody>
      </p:sp>
    </p:spTree>
    <p:extLst>
      <p:ext uri="{BB962C8B-B14F-4D97-AF65-F5344CB8AC3E}">
        <p14:creationId xmlns:p14="http://schemas.microsoft.com/office/powerpoint/2010/main" val="15704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en-US" sz="5200" dirty="0" smtClean="0"/>
              <a:t>          Khartoum accuses the Western media for exaggerating the conflict and puts the death tool at 10.000.</a:t>
            </a:r>
            <a:endParaRPr lang="en-US" sz="5200" dirty="0"/>
          </a:p>
        </p:txBody>
      </p:sp>
    </p:spTree>
    <p:extLst>
      <p:ext uri="{BB962C8B-B14F-4D97-AF65-F5344CB8AC3E}">
        <p14:creationId xmlns:p14="http://schemas.microsoft.com/office/powerpoint/2010/main" val="352110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en-US" sz="4000" b="1" dirty="0" smtClean="0"/>
              <a:t>Sudan is asking donor nations meeting in Norway this week for 6 billion over the next three years to help rebuild after decades of civil wars. A 2005 peace deal ended war between north and south, but did not cover Darfur. </a:t>
            </a:r>
            <a:endParaRPr lang="en-US" sz="4000" b="1" dirty="0"/>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الترجمة</a:t>
            </a:r>
            <a:endParaRPr lang="en-US" dirty="0"/>
          </a:p>
        </p:txBody>
      </p:sp>
      <p:sp>
        <p:nvSpPr>
          <p:cNvPr id="3" name="Content Placeholder 2"/>
          <p:cNvSpPr>
            <a:spLocks noGrp="1"/>
          </p:cNvSpPr>
          <p:nvPr>
            <p:ph idx="1"/>
          </p:nvPr>
        </p:nvSpPr>
        <p:spPr/>
        <p:txBody>
          <a:bodyPr>
            <a:normAutofit/>
          </a:bodyPr>
          <a:lstStyle/>
          <a:p>
            <a:pPr marL="0" indent="0" algn="r">
              <a:buNone/>
            </a:pPr>
            <a:r>
              <a:rPr lang="ar-EG" sz="4000" b="1" dirty="0" smtClean="0"/>
              <a:t>ويقدر خبراء دوليون أن نحو 200 ألف شخص لقوا حتفهم كما شرد (أو تم تشريد) 2,5 مليون آخرون في التمرد المستمر منذ خمس سنوات في دارفور.</a:t>
            </a:r>
            <a:endParaRPr lang="en-US" sz="4000" b="1" dirty="0"/>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Autofit/>
          </a:bodyPr>
          <a:lstStyle/>
          <a:p>
            <a:pPr marL="0" indent="0" algn="just">
              <a:buNone/>
            </a:pPr>
            <a:r>
              <a:rPr lang="ar-EG" sz="4400" b="1" dirty="0" smtClean="0"/>
              <a:t>وتتهم الخرطوم وسائل الإعلام الغربية بالمبالغة (أو تضخيم) الصراع أو النزاع وتقول أن عدد القتلى عشرة آلاف.</a:t>
            </a:r>
            <a:endParaRPr lang="en-US" sz="4400" b="1" dirty="0"/>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92500"/>
          </a:bodyPr>
          <a:lstStyle/>
          <a:p>
            <a:pPr marL="0" indent="0" algn="just">
              <a:buNone/>
            </a:pPr>
            <a:r>
              <a:rPr lang="ar-EG" sz="4400" b="1" dirty="0" smtClean="0"/>
              <a:t>ويطالب السودان الدول المانحة التي تجتمع في النرويج هذا الأسبوع بستة مليارات دولار خلال السنوات الثلاث القادمة للمساعدة في إعادة البناء بعد عقود من حروب أهلية. وقد أنهى إتفاق أو صفقة السلام الذي تم توقيعه في عام 2005 حربا بين شمال السودان وجنوبه لكنه لا يشمل (أي هذا الإتفاق) دارفور.</a:t>
            </a:r>
            <a:endParaRPr lang="en-US" sz="4400" b="1" dirty="0"/>
          </a:p>
        </p:txBody>
      </p:sp>
    </p:spTree>
    <p:extLst>
      <p:ext uri="{BB962C8B-B14F-4D97-AF65-F5344CB8AC3E}">
        <p14:creationId xmlns:p14="http://schemas.microsoft.com/office/powerpoint/2010/main" val="109369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p:txBody>
          <a:bodyPr>
            <a:normAutofit/>
          </a:bodyPr>
          <a:lstStyle/>
          <a:p>
            <a:pPr algn="ctr"/>
            <a:r>
              <a:rPr lang="ar-EG" sz="4000" b="1" dirty="0" smtClean="0"/>
              <a:t>إنتهت المحاضرة</a:t>
            </a:r>
          </a:p>
          <a:p>
            <a:endParaRPr lang="en-US" sz="4000" dirty="0" smtClean="0"/>
          </a:p>
        </p:txBody>
      </p:sp>
    </p:spTree>
    <p:extLst>
      <p:ext uri="{BB962C8B-B14F-4D97-AF65-F5344CB8AC3E}">
        <p14:creationId xmlns:p14="http://schemas.microsoft.com/office/powerpoint/2010/main" val="1315905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220</Words>
  <Application>Microsoft Office PowerPoint</Application>
  <PresentationFormat>On-screen Show (4:3)</PresentationFormat>
  <Paragraphs>13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Mass media material ثانية إذاعة</vt:lpstr>
      <vt:lpstr>Translate the following into Arabic? </vt:lpstr>
      <vt:lpstr>PowerPoint Presentation</vt:lpstr>
      <vt:lpstr>PowerPoint Presentation</vt:lpstr>
      <vt:lpstr>الترجمة</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51</cp:revision>
  <dcterms:created xsi:type="dcterms:W3CDTF">2006-08-16T00:00:00Z</dcterms:created>
  <dcterms:modified xsi:type="dcterms:W3CDTF">2020-04-09T20:42:54Z</dcterms:modified>
</cp:coreProperties>
</file>