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Mass media material</a:t>
            </a:r>
            <a:br>
              <a:rPr lang="en-US" b="1" dirty="0"/>
            </a:br>
            <a:r>
              <a:rPr lang="ar-EG" b="1" dirty="0" smtClean="0"/>
              <a:t>ثانية إذاعة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517"/>
    </mc:Choice>
    <mc:Fallback xmlns="">
      <p:transition spd="slow" advTm="265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terms into </a:t>
            </a:r>
            <a:r>
              <a:rPr lang="en-US" sz="5400" b="1" dirty="0" smtClean="0"/>
              <a:t>Arabic?</a:t>
            </a:r>
          </a:p>
          <a:p>
            <a:pPr marL="0" indent="0">
              <a:buNone/>
            </a:pPr>
            <a:r>
              <a:rPr lang="en-US" sz="5400" dirty="0" smtClean="0"/>
              <a:t>The consequences of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To attract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To draw</a:t>
            </a:r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5200" dirty="0"/>
              <a:t>(The consequences </a:t>
            </a:r>
            <a:r>
              <a:rPr lang="en-US" sz="5200" dirty="0" smtClean="0"/>
              <a:t>of</a:t>
            </a:r>
            <a:r>
              <a:rPr lang="en-US" sz="5200" dirty="0" smtClean="0"/>
              <a:t>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نتاج</a:t>
            </a:r>
            <a:endParaRPr lang="ar-EG" sz="5200" dirty="0" smtClean="0"/>
          </a:p>
          <a:p>
            <a:r>
              <a:rPr lang="en-US" sz="5200" dirty="0"/>
              <a:t>(To </a:t>
            </a:r>
            <a:r>
              <a:rPr lang="en-US" sz="5200" dirty="0" smtClean="0"/>
              <a:t>attract</a:t>
            </a:r>
            <a:r>
              <a:rPr lang="en-US" sz="5200" dirty="0" smtClean="0"/>
              <a:t>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يجذب</a:t>
            </a:r>
            <a:endParaRPr lang="ar-EG" sz="5200" dirty="0" smtClean="0"/>
          </a:p>
          <a:p>
            <a:r>
              <a:rPr lang="en-US" sz="5200" dirty="0"/>
              <a:t>(To </a:t>
            </a:r>
            <a:r>
              <a:rPr lang="en-US" sz="5200" dirty="0" smtClean="0"/>
              <a:t>draw</a:t>
            </a:r>
            <a:r>
              <a:rPr lang="en-US" sz="5200" dirty="0" smtClean="0"/>
              <a:t>) </a:t>
            </a:r>
            <a:r>
              <a:rPr lang="en-US" sz="5200" dirty="0"/>
              <a:t>can be translated as </a:t>
            </a:r>
            <a:r>
              <a:rPr lang="ar-EG" sz="5200" dirty="0" smtClean="0"/>
              <a:t>اهتمام</a:t>
            </a:r>
            <a:endParaRPr lang="en-US" sz="5200" dirty="0" smtClean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Translate the following terms into Arabic?</a:t>
            </a:r>
          </a:p>
          <a:p>
            <a:r>
              <a:rPr lang="en-US" dirty="0" smtClean="0"/>
              <a:t>Media attention</a:t>
            </a:r>
            <a:endParaRPr lang="en-US" dirty="0"/>
          </a:p>
          <a:p>
            <a:r>
              <a:rPr lang="en-US" dirty="0" smtClean="0"/>
              <a:t>A very small number</a:t>
            </a:r>
            <a:endParaRPr lang="en-US" dirty="0"/>
          </a:p>
          <a:p>
            <a:r>
              <a:rPr lang="en-US" dirty="0" smtClean="0"/>
              <a:t>An extremist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/>
              <a:t>(Media </a:t>
            </a:r>
            <a:r>
              <a:rPr lang="en-US" sz="4300" dirty="0" smtClean="0"/>
              <a:t>attention</a:t>
            </a:r>
            <a:r>
              <a:rPr lang="en-US" sz="4300" dirty="0" smtClean="0"/>
              <a:t>) </a:t>
            </a:r>
            <a:r>
              <a:rPr lang="en-US" sz="4300" dirty="0"/>
              <a:t>can be translated as </a:t>
            </a:r>
            <a:r>
              <a:rPr lang="ar-EG" sz="4300" dirty="0" smtClean="0"/>
              <a:t>إهتمام وسائل الاعلام </a:t>
            </a:r>
            <a:r>
              <a:rPr lang="ar-EG" sz="4300" dirty="0" smtClean="0"/>
              <a:t>(</a:t>
            </a:r>
            <a:endParaRPr lang="ar-EG" sz="4300" dirty="0"/>
          </a:p>
          <a:p>
            <a:r>
              <a:rPr lang="en-US" sz="4000" dirty="0"/>
              <a:t>(A very small </a:t>
            </a:r>
            <a:r>
              <a:rPr lang="en-US" sz="4000" dirty="0" smtClean="0"/>
              <a:t>number</a:t>
            </a:r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dirty="0" smtClean="0"/>
              <a:t>قلة ضئيلة للغاية</a:t>
            </a:r>
            <a:endParaRPr lang="ar-EG" sz="4000" dirty="0"/>
          </a:p>
          <a:p>
            <a:r>
              <a:rPr lang="en-US" sz="4000" dirty="0"/>
              <a:t>(An extremist </a:t>
            </a:r>
            <a:r>
              <a:rPr lang="en-US" sz="4000" dirty="0" smtClean="0"/>
              <a:t>) </a:t>
            </a:r>
            <a:r>
              <a:rPr lang="en-US" sz="4000" dirty="0" smtClean="0"/>
              <a:t>can be translated as </a:t>
            </a:r>
            <a:r>
              <a:rPr lang="ar-EG" sz="4000" dirty="0" smtClean="0"/>
              <a:t>متطرف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Translate the following terms into Arabic?</a:t>
            </a:r>
          </a:p>
          <a:p>
            <a:r>
              <a:rPr lang="en-US" sz="4400" b="1" dirty="0" smtClean="0"/>
              <a:t>Factual information</a:t>
            </a:r>
            <a:endParaRPr lang="en-US" sz="4400" b="1" dirty="0"/>
          </a:p>
          <a:p>
            <a:r>
              <a:rPr lang="en-US" sz="4400" b="1" dirty="0" smtClean="0"/>
              <a:t>Harmful efforts</a:t>
            </a:r>
            <a:endParaRPr lang="en-US" sz="4400" b="1" dirty="0"/>
          </a:p>
          <a:p>
            <a:r>
              <a:rPr lang="en-US" sz="4400" b="1" dirty="0" smtClean="0"/>
              <a:t>To submit a petition to</a:t>
            </a:r>
            <a:endParaRPr lang="en-US" sz="4400" b="1" dirty="0" smtClean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(Factual </a:t>
            </a:r>
            <a:r>
              <a:rPr lang="en-US" sz="4400" b="1" dirty="0" smtClean="0"/>
              <a:t>information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معلومات حقيقية</a:t>
            </a:r>
            <a:endParaRPr lang="ar-EG" sz="4400" b="1" dirty="0"/>
          </a:p>
          <a:p>
            <a:r>
              <a:rPr lang="en-US" sz="4400" b="1" dirty="0"/>
              <a:t>(Harmful </a:t>
            </a:r>
            <a:r>
              <a:rPr lang="en-US" sz="4400" b="1" dirty="0" smtClean="0"/>
              <a:t>efforts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آثار ضارة أو سلبية</a:t>
            </a:r>
            <a:endParaRPr lang="ar-EG" sz="4400" b="1" dirty="0"/>
          </a:p>
          <a:p>
            <a:r>
              <a:rPr lang="en-US" sz="4400" b="1" dirty="0"/>
              <a:t>(To submit a petition </a:t>
            </a:r>
            <a:r>
              <a:rPr lang="en-US" sz="4400" b="1" dirty="0" smtClean="0"/>
              <a:t>to</a:t>
            </a:r>
            <a:r>
              <a:rPr lang="en-US" sz="4400" b="1" dirty="0" smtClean="0"/>
              <a:t>) </a:t>
            </a:r>
            <a:r>
              <a:rPr lang="en-US" sz="4400" b="1" dirty="0"/>
              <a:t>can be </a:t>
            </a:r>
            <a:r>
              <a:rPr lang="en-US" sz="4400" b="1" dirty="0" err="1" smtClean="0"/>
              <a:t>ranslated</a:t>
            </a:r>
            <a:r>
              <a:rPr lang="en-US" sz="4400" b="1" dirty="0" smtClean="0"/>
              <a:t> </a:t>
            </a:r>
            <a:r>
              <a:rPr lang="en-US" sz="4400" b="1" dirty="0"/>
              <a:t>as </a:t>
            </a:r>
            <a:r>
              <a:rPr lang="ar-EG" sz="4400" b="1" dirty="0" smtClean="0"/>
              <a:t>يتقدم بإلتماس إلى</a:t>
            </a:r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000" dirty="0" smtClean="0"/>
              <a:t>إنتهت المحاضرة</a:t>
            </a:r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176</Words>
  <Application>Microsoft Office PowerPoint</Application>
  <PresentationFormat>On-screen Show (4:3)</PresentationFormat>
  <Paragraphs>29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Mass media material ثانية إذاعة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54</cp:revision>
  <dcterms:created xsi:type="dcterms:W3CDTF">2006-08-16T00:00:00Z</dcterms:created>
  <dcterms:modified xsi:type="dcterms:W3CDTF">2020-04-23T13:32:31Z</dcterms:modified>
</cp:coreProperties>
</file>