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7602-7DFA-4E61-9134-36B8F0898076}" type="datetimeFigureOut">
              <a:rPr lang="ar-EG" smtClean="0"/>
              <a:t>29/08/1441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A61F-2F91-4729-88A8-AEC03A60289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99113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7602-7DFA-4E61-9134-36B8F0898076}" type="datetimeFigureOut">
              <a:rPr lang="ar-EG" smtClean="0"/>
              <a:t>29/08/1441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A61F-2F91-4729-88A8-AEC03A60289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90981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7602-7DFA-4E61-9134-36B8F0898076}" type="datetimeFigureOut">
              <a:rPr lang="ar-EG" smtClean="0"/>
              <a:t>29/08/1441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A61F-2F91-4729-88A8-AEC03A60289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3228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7602-7DFA-4E61-9134-36B8F0898076}" type="datetimeFigureOut">
              <a:rPr lang="ar-EG" smtClean="0"/>
              <a:t>29/08/1441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A61F-2F91-4729-88A8-AEC03A60289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19867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7602-7DFA-4E61-9134-36B8F0898076}" type="datetimeFigureOut">
              <a:rPr lang="ar-EG" smtClean="0"/>
              <a:t>29/08/1441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A61F-2F91-4729-88A8-AEC03A60289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43096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7602-7DFA-4E61-9134-36B8F0898076}" type="datetimeFigureOut">
              <a:rPr lang="ar-EG" smtClean="0"/>
              <a:t>29/08/1441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A61F-2F91-4729-88A8-AEC03A60289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8666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7602-7DFA-4E61-9134-36B8F0898076}" type="datetimeFigureOut">
              <a:rPr lang="ar-EG" smtClean="0"/>
              <a:t>29/08/1441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A61F-2F91-4729-88A8-AEC03A60289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35229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7602-7DFA-4E61-9134-36B8F0898076}" type="datetimeFigureOut">
              <a:rPr lang="ar-EG" smtClean="0"/>
              <a:t>29/08/1441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A61F-2F91-4729-88A8-AEC03A60289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85204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7602-7DFA-4E61-9134-36B8F0898076}" type="datetimeFigureOut">
              <a:rPr lang="ar-EG" smtClean="0"/>
              <a:t>29/08/1441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A61F-2F91-4729-88A8-AEC03A60289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5582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7602-7DFA-4E61-9134-36B8F0898076}" type="datetimeFigureOut">
              <a:rPr lang="ar-EG" smtClean="0"/>
              <a:t>29/08/1441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A61F-2F91-4729-88A8-AEC03A60289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23400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7602-7DFA-4E61-9134-36B8F0898076}" type="datetimeFigureOut">
              <a:rPr lang="ar-EG" smtClean="0"/>
              <a:t>29/08/1441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A61F-2F91-4729-88A8-AEC03A60289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55218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87602-7DFA-4E61-9134-36B8F0898076}" type="datetimeFigureOut">
              <a:rPr lang="ar-EG" smtClean="0"/>
              <a:t>29/08/1441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BA61F-2F91-4729-88A8-AEC03A60289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70718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اهم مصطلحات </a:t>
            </a:r>
            <a:br>
              <a:rPr lang="ar-EG" dirty="0" smtClean="0"/>
            </a:br>
            <a:r>
              <a:rPr lang="en-US" dirty="0" smtClean="0"/>
              <a:t>chapter 3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75200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اهم مصطلحات </a:t>
            </a:r>
            <a:br>
              <a:rPr lang="ar-EG" dirty="0" smtClean="0"/>
            </a:br>
            <a:r>
              <a:rPr lang="en-US" dirty="0" smtClean="0"/>
              <a:t>chapter 3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/>
              <a:t>Ad</a:t>
            </a:r>
            <a:endParaRPr lang="ar-EG" smtClean="0"/>
          </a:p>
          <a:p>
            <a:r>
              <a:rPr lang="ar-EG" dirty="0" smtClean="0"/>
              <a:t>و </a:t>
            </a:r>
            <a:r>
              <a:rPr lang="ar-EG" dirty="0"/>
              <a:t>هي تعني ” إعلان </a:t>
            </a:r>
            <a:r>
              <a:rPr lang="en-US" dirty="0" smtClean="0"/>
              <a:t> </a:t>
            </a:r>
            <a:r>
              <a:rPr lang="ar-EG" dirty="0"/>
              <a:t>إختصار لكلمة </a:t>
            </a:r>
            <a:r>
              <a:rPr lang="en-US" dirty="0" smtClean="0"/>
              <a:t>advertisement</a:t>
            </a:r>
            <a:endParaRPr lang="en-US" dirty="0"/>
          </a:p>
          <a:p>
            <a:pPr algn="l" rtl="0"/>
            <a:r>
              <a:rPr lang="en-US" dirty="0" smtClean="0"/>
              <a:t>(</a:t>
            </a:r>
            <a:r>
              <a:rPr lang="en-US" dirty="0" smtClean="0"/>
              <a:t>Ad rotation) </a:t>
            </a:r>
          </a:p>
          <a:p>
            <a:r>
              <a:rPr lang="ar-EG" dirty="0" smtClean="0"/>
              <a:t>تعاقب الإعلانات </a:t>
            </a:r>
          </a:p>
          <a:p>
            <a:pPr algn="l" rtl="0"/>
            <a:r>
              <a:rPr lang="en-US" dirty="0" smtClean="0"/>
              <a:t>(Ad space)</a:t>
            </a:r>
          </a:p>
          <a:p>
            <a:r>
              <a:rPr lang="ar-EG" dirty="0" smtClean="0"/>
              <a:t> المساحة الإعلانية</a:t>
            </a:r>
          </a:p>
          <a:p>
            <a:pPr algn="l" rtl="0"/>
            <a:r>
              <a:rPr lang="en-US" dirty="0" smtClean="0"/>
              <a:t>(Affiliate marketing)</a:t>
            </a:r>
          </a:p>
          <a:p>
            <a:r>
              <a:rPr lang="ar-EG" dirty="0" smtClean="0"/>
              <a:t>التسويق بالعمولة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4575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اهم مصطلحات </a:t>
            </a:r>
            <a:br>
              <a:rPr lang="ar-EG" dirty="0" smtClean="0"/>
            </a:br>
            <a:r>
              <a:rPr lang="en-US" dirty="0" smtClean="0"/>
              <a:t>chapter 3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(Beyond the banner)</a:t>
            </a:r>
          </a:p>
          <a:p>
            <a:r>
              <a:rPr lang="ar-EG" dirty="0" smtClean="0"/>
              <a:t>ما دون اللافتات </a:t>
            </a:r>
          </a:p>
          <a:p>
            <a:pPr algn="l" rtl="0"/>
            <a:r>
              <a:rPr lang="en-US" dirty="0" smtClean="0"/>
              <a:t>(</a:t>
            </a:r>
            <a:r>
              <a:rPr lang="en-US" dirty="0" err="1" smtClean="0"/>
              <a:t>ClickThrough</a:t>
            </a:r>
            <a:r>
              <a:rPr lang="en-US" dirty="0" smtClean="0"/>
              <a:t> Rate – CTR)</a:t>
            </a:r>
          </a:p>
          <a:p>
            <a:r>
              <a:rPr lang="ar-EG" dirty="0" smtClean="0"/>
              <a:t>نسبة النقر إلى الظهور </a:t>
            </a:r>
          </a:p>
          <a:p>
            <a:pPr algn="l" rtl="0"/>
            <a:r>
              <a:rPr lang="en-US" dirty="0" smtClean="0"/>
              <a:t>(Co-branding)</a:t>
            </a:r>
          </a:p>
          <a:p>
            <a:r>
              <a:rPr lang="ar-EG" dirty="0" smtClean="0"/>
              <a:t>مشاركة العلامة التجارية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968067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اهم مصطلحات </a:t>
            </a:r>
            <a:br>
              <a:rPr lang="ar-EG" dirty="0" smtClean="0"/>
            </a:br>
            <a:r>
              <a:rPr lang="en-US" dirty="0" smtClean="0"/>
              <a:t>chapter 3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(Cost Per Action – CPA)</a:t>
            </a:r>
          </a:p>
          <a:p>
            <a:r>
              <a:rPr lang="ar-EG" dirty="0" smtClean="0"/>
              <a:t>التكلفة لكل فعل </a:t>
            </a:r>
          </a:p>
          <a:p>
            <a:pPr algn="l" rtl="0"/>
            <a:r>
              <a:rPr lang="en-US" dirty="0" smtClean="0"/>
              <a:t>(Cost Per Mile “thousand” – CPM)</a:t>
            </a:r>
            <a:endParaRPr lang="ar-EG" dirty="0" smtClean="0"/>
          </a:p>
          <a:p>
            <a:r>
              <a:rPr lang="ar-EG" dirty="0" smtClean="0"/>
              <a:t>التكلفة لكل ألف ظهور للإعلان </a:t>
            </a:r>
          </a:p>
          <a:p>
            <a:pPr algn="l" rtl="0"/>
            <a:r>
              <a:rPr lang="en-US" dirty="0" smtClean="0"/>
              <a:t>(Hit)</a:t>
            </a:r>
          </a:p>
          <a:p>
            <a:r>
              <a:rPr lang="ar-EG" dirty="0" smtClean="0"/>
              <a:t>الزيارة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658978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اهم مصطلحات </a:t>
            </a:r>
            <a:br>
              <a:rPr lang="ar-EG" dirty="0" smtClean="0"/>
            </a:br>
            <a:r>
              <a:rPr lang="en-US" dirty="0" smtClean="0"/>
              <a:t>chapter 3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(Impression)</a:t>
            </a:r>
          </a:p>
          <a:p>
            <a:r>
              <a:rPr lang="ar-EG" dirty="0" smtClean="0"/>
              <a:t>الظهور</a:t>
            </a:r>
          </a:p>
          <a:p>
            <a:pPr algn="l" rtl="0"/>
            <a:r>
              <a:rPr lang="en-US" dirty="0" smtClean="0"/>
              <a:t>(Ad Inventory)</a:t>
            </a:r>
          </a:p>
          <a:p>
            <a:r>
              <a:rPr lang="ar-EG" dirty="0" smtClean="0"/>
              <a:t>المخزون الإعلاني </a:t>
            </a:r>
          </a:p>
          <a:p>
            <a:pPr algn="l" rtl="0"/>
            <a:r>
              <a:rPr lang="en-US" dirty="0" smtClean="0"/>
              <a:t>(Pay Per Click – PPC)</a:t>
            </a:r>
          </a:p>
          <a:p>
            <a:r>
              <a:rPr lang="ar-EG" dirty="0" smtClean="0"/>
              <a:t>الدفع مقابل النقرة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863593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اهم مصطلحات </a:t>
            </a:r>
            <a:br>
              <a:rPr lang="ar-EG" dirty="0" smtClean="0"/>
            </a:br>
            <a:r>
              <a:rPr lang="en-US" dirty="0" smtClean="0"/>
              <a:t>chapter 3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(Media buyer)</a:t>
            </a:r>
          </a:p>
          <a:p>
            <a:r>
              <a:rPr lang="ar-EG" dirty="0" smtClean="0"/>
              <a:t>مشتري الإعلانات </a:t>
            </a:r>
          </a:p>
          <a:p>
            <a:pPr algn="l" rtl="0"/>
            <a:r>
              <a:rPr lang="en-US" dirty="0" smtClean="0"/>
              <a:t>(Pay Per Click  PPC)</a:t>
            </a:r>
          </a:p>
          <a:p>
            <a:r>
              <a:rPr lang="ar-EG" dirty="0" smtClean="0"/>
              <a:t> الدفع مقابل النقرة</a:t>
            </a:r>
          </a:p>
          <a:p>
            <a:pPr algn="l" rtl="0"/>
            <a:r>
              <a:rPr lang="en-US" dirty="0" smtClean="0"/>
              <a:t>(Pay per lead)</a:t>
            </a:r>
          </a:p>
          <a:p>
            <a:endParaRPr lang="ar-EG" dirty="0" smtClean="0"/>
          </a:p>
          <a:p>
            <a:r>
              <a:rPr lang="ar-EG" dirty="0" smtClean="0"/>
              <a:t>الدفع مقابل التسجيل </a:t>
            </a:r>
          </a:p>
          <a:p>
            <a:pPr algn="r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661183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اهم مصطلحات </a:t>
            </a:r>
            <a:br>
              <a:rPr lang="ar-EG" dirty="0" smtClean="0"/>
            </a:br>
            <a:r>
              <a:rPr lang="en-US" dirty="0" smtClean="0"/>
              <a:t>chapter 3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(Pay-per-sale)</a:t>
            </a:r>
          </a:p>
          <a:p>
            <a:r>
              <a:rPr lang="ar-EG" dirty="0" smtClean="0"/>
              <a:t>الدفع مقابل البيع</a:t>
            </a:r>
          </a:p>
          <a:p>
            <a:pPr algn="l" rtl="0"/>
            <a:r>
              <a:rPr lang="en-US" dirty="0" smtClean="0"/>
              <a:t>(Pay Per Impression)</a:t>
            </a:r>
          </a:p>
          <a:p>
            <a:r>
              <a:rPr lang="ar-EG" dirty="0" smtClean="0"/>
              <a:t>الدفع مقابل الظهور</a:t>
            </a:r>
          </a:p>
          <a:p>
            <a:pPr algn="l" rtl="0"/>
            <a:r>
              <a:rPr lang="en-US" dirty="0" smtClean="0"/>
              <a:t>(Proof of performance)</a:t>
            </a:r>
          </a:p>
          <a:p>
            <a:r>
              <a:rPr lang="ar-EG" dirty="0" smtClean="0"/>
              <a:t>دليل الأداء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526378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اهم مصطلحات </a:t>
            </a:r>
            <a:br>
              <a:rPr lang="ar-EG" dirty="0" smtClean="0"/>
            </a:br>
            <a:r>
              <a:rPr lang="en-US" dirty="0" smtClean="0"/>
              <a:t>chapter 3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(Rich Media Ads)</a:t>
            </a:r>
          </a:p>
          <a:p>
            <a:r>
              <a:rPr lang="ar-EG" dirty="0" smtClean="0"/>
              <a:t>إعلانات الوسائط الغنية </a:t>
            </a:r>
          </a:p>
          <a:p>
            <a:pPr algn="l" rtl="0"/>
            <a:r>
              <a:rPr lang="en-US" dirty="0" smtClean="0"/>
              <a:t>(Return On Investment – ROI)</a:t>
            </a:r>
          </a:p>
          <a:p>
            <a:r>
              <a:rPr lang="ar-EG" dirty="0" smtClean="0"/>
              <a:t>العائد على الاستثمار </a:t>
            </a:r>
          </a:p>
          <a:p>
            <a:pPr algn="l" rtl="0"/>
            <a:r>
              <a:rPr lang="en-US" dirty="0" smtClean="0"/>
              <a:t>(Unique Visitor)</a:t>
            </a:r>
          </a:p>
          <a:p>
            <a:r>
              <a:rPr lang="ar-EG" dirty="0" smtClean="0"/>
              <a:t>الزائر الفريد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750642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اهم مصطلحات </a:t>
            </a:r>
            <a:br>
              <a:rPr lang="ar-EG" dirty="0" smtClean="0"/>
            </a:br>
            <a:r>
              <a:rPr lang="en-US" dirty="0" smtClean="0"/>
              <a:t>chapter 3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(user session)</a:t>
            </a:r>
          </a:p>
          <a:p>
            <a:r>
              <a:rPr lang="ar-EG" dirty="0" smtClean="0"/>
              <a:t>جلسة المستخدم </a:t>
            </a:r>
          </a:p>
          <a:p>
            <a:pPr algn="l" rtl="0"/>
            <a:r>
              <a:rPr lang="en-US" dirty="0" smtClean="0"/>
              <a:t>(</a:t>
            </a:r>
            <a:r>
              <a:rPr lang="en-US" dirty="0" err="1" smtClean="0"/>
              <a:t>Veiw</a:t>
            </a:r>
            <a:r>
              <a:rPr lang="en-US" dirty="0" smtClean="0"/>
              <a:t>)</a:t>
            </a:r>
          </a:p>
          <a:p>
            <a:r>
              <a:rPr lang="ar-EG" dirty="0" smtClean="0"/>
              <a:t>المشاهدة</a:t>
            </a:r>
          </a:p>
          <a:p>
            <a:pPr algn="l" rtl="0"/>
            <a:r>
              <a:rPr lang="en-US" dirty="0" smtClean="0"/>
              <a:t>(Visit)</a:t>
            </a:r>
          </a:p>
          <a:p>
            <a:r>
              <a:rPr lang="ar-EG" dirty="0" smtClean="0"/>
              <a:t>الزيارة</a:t>
            </a:r>
          </a:p>
          <a:p>
            <a:pPr algn="l" rtl="0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672814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FFFF00"/>
      </a:dk1>
      <a:lt1>
        <a:sysClr val="window" lastClr="0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202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اهم مصطلحات  chapter 3</vt:lpstr>
      <vt:lpstr>اهم مصطلحات  chapter 3</vt:lpstr>
      <vt:lpstr>اهم مصطلحات  chapter 3</vt:lpstr>
      <vt:lpstr>اهم مصطلحات  chapter 3</vt:lpstr>
      <vt:lpstr>اهم مصطلحات  chapter 3</vt:lpstr>
      <vt:lpstr>اهم مصطلحات  chapter 3</vt:lpstr>
      <vt:lpstr>اهم مصطلحات  chapter 3</vt:lpstr>
      <vt:lpstr>اهم مصطلحات  chapter 3</vt:lpstr>
      <vt:lpstr>اهم مصطلحات  chapter 3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اهم مصطلحات  chapter 3</dc:title>
  <dc:creator>UG</dc:creator>
  <cp:lastModifiedBy>UG</cp:lastModifiedBy>
  <cp:revision>11</cp:revision>
  <dcterms:created xsi:type="dcterms:W3CDTF">2020-04-21T19:58:31Z</dcterms:created>
  <dcterms:modified xsi:type="dcterms:W3CDTF">2020-04-22T09:51:03Z</dcterms:modified>
</cp:coreProperties>
</file>