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7" r:id="rId3"/>
    <p:sldId id="261" r:id="rId4"/>
    <p:sldId id="262" r:id="rId5"/>
    <p:sldId id="266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6184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9287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8684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821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6473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983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9493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5009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9422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551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8468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9E46E-F5E3-47A2-9E5D-194472DF2FA2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0C983-1ADE-4005-963F-3A6874C0B0E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80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459432"/>
            <a:ext cx="9135818" cy="6669360"/>
          </a:xfrm>
          <a:gradFill flip="none" rotWithShape="1">
            <a:gsLst>
              <a:gs pos="0">
                <a:srgbClr val="FF9999">
                  <a:shade val="30000"/>
                  <a:satMod val="115000"/>
                </a:srgbClr>
              </a:gs>
              <a:gs pos="50000">
                <a:srgbClr val="FF9999">
                  <a:shade val="67500"/>
                  <a:satMod val="115000"/>
                </a:srgbClr>
              </a:gs>
              <a:gs pos="100000">
                <a:srgbClr val="FF9999">
                  <a:shade val="100000"/>
                  <a:satMod val="115000"/>
                </a:srgbClr>
              </a:gs>
            </a:gsLst>
            <a:lin ang="0" scaled="1"/>
            <a:tileRect/>
          </a:gra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sz="73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المحاضرةالعاشرة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  <a:t>اسم المقرر: انتاج المواد السمعية والبصرية للعلاقات العامة</a:t>
            </a:r>
            <a:b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  <a:t>الفرقة الرابعة</a:t>
            </a:r>
            <a:b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  <a:t>قسم العلاقات العامة</a:t>
            </a:r>
            <a:b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ar-EG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ar-EG" b="1" dirty="0" smtClean="0">
                <a:solidFill>
                  <a:srgbClr val="00B050"/>
                </a:solidFill>
              </a:rPr>
              <a:t/>
            </a:r>
            <a:br>
              <a:rPr lang="ar-EG" b="1" dirty="0" smtClean="0">
                <a:solidFill>
                  <a:srgbClr val="00B050"/>
                </a:solidFill>
              </a:rPr>
            </a:br>
            <a:r>
              <a:rPr lang="ar-EG" dirty="0"/>
              <a:t/>
            </a:r>
            <a:br>
              <a:rPr lang="ar-EG" dirty="0"/>
            </a:br>
            <a:r>
              <a:rPr lang="ar-EG" dirty="0" smtClean="0"/>
              <a:t>                        </a:t>
            </a:r>
            <a:r>
              <a:rPr lang="ar-EG" b="1" dirty="0" smtClean="0">
                <a:solidFill>
                  <a:srgbClr val="FF0000"/>
                </a:solidFill>
              </a:rPr>
              <a:t>الدكتورة /آمــــال الســــــعدى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dirty="0"/>
              <a:t/>
            </a:r>
            <a:br>
              <a:rPr lang="ar-EG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988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 algn="r"/>
            <a:r>
              <a:rPr lang="ar-EG" b="1" dirty="0" smtClean="0">
                <a:solidFill>
                  <a:srgbClr val="FF0000"/>
                </a:solidFill>
              </a:rPr>
              <a:t>النشر الالكترونى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EG" b="1" dirty="0" smtClean="0"/>
              <a:t>يقصد به نشر المعلومات من خلال تقنيات جديدة تستخدم الحاسبات وبرامج النشر الالكترونى فى طباعة المعلومات وتوزيعها ونشرها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144816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ar-EG" b="1" dirty="0" smtClean="0"/>
              <a:t>اشكال النشر الالكترونى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ar-EG" dirty="0" smtClean="0"/>
              <a:t>1- استخدام الحاسب الالى لتسهيل المواد التقليدية.</a:t>
            </a:r>
          </a:p>
          <a:p>
            <a:r>
              <a:rPr lang="ar-EG" dirty="0" smtClean="0"/>
              <a:t>2- </a:t>
            </a:r>
            <a:r>
              <a:rPr lang="ar-EG" dirty="0" smtClean="0"/>
              <a:t>استخدام الحاسب الالى ونظم الاتصالات لتوزيع المعلومات الكترونيا عن بعد.</a:t>
            </a:r>
          </a:p>
          <a:p>
            <a:r>
              <a:rPr lang="ar-EG" dirty="0" smtClean="0"/>
              <a:t>3- استخدام وسائط تخزين عن بعد.</a:t>
            </a:r>
            <a:r>
              <a:rPr lang="ar-EG" dirty="0" smtClean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1584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ar-EG" b="1" dirty="0" smtClean="0"/>
              <a:t>أنواع النشر الالكترونى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ar-EG" dirty="0" smtClean="0"/>
              <a:t>1- النشر الالكترونى الموازى:ويكون ذلك مأخوذ من النصوص المطبوعة والمنشورة .</a:t>
            </a:r>
          </a:p>
          <a:p>
            <a:r>
              <a:rPr lang="ar-EG" dirty="0" smtClean="0"/>
              <a:t>2- </a:t>
            </a:r>
            <a:r>
              <a:rPr lang="ar-EG" dirty="0" smtClean="0"/>
              <a:t>النشر الالكترونى الخالص :وهو منشور الكترونيا فقط</a:t>
            </a:r>
          </a:p>
          <a:p>
            <a:r>
              <a:rPr lang="ar-EG" dirty="0" smtClean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7850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5122" name="Picture 2" descr="E:\المواد التى تدرس\صور للمادة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434" y="116632"/>
            <a:ext cx="9161643" cy="6431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885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ar-EG" b="1" dirty="0" smtClean="0"/>
              <a:t>إنتاج الوسائط المتعددة</a:t>
            </a:r>
            <a:endParaRPr lang="ar-EG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8593663" cy="3346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58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01070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418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64488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87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5721499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ar-EG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نكتفى بهذا القدر</a:t>
            </a:r>
          </a:p>
          <a:p>
            <a:pPr algn="ctr"/>
            <a:r>
              <a:rPr lang="ar-EG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ar-EG" b="1" dirty="0" smtClean="0">
                <a:solidFill>
                  <a:schemeClr val="accent6">
                    <a:lumMod val="75000"/>
                  </a:schemeClr>
                </a:solidFill>
              </a:rPr>
              <a:t>نلتقى المحاضرة القادمة بإذن الله تعالى على الف خير.</a:t>
            </a:r>
          </a:p>
          <a:p>
            <a:endParaRPr lang="ar-EG" dirty="0"/>
          </a:p>
          <a:p>
            <a:r>
              <a:rPr lang="ar-EG" b="1" dirty="0" smtClean="0">
                <a:solidFill>
                  <a:schemeClr val="accent6">
                    <a:lumMod val="75000"/>
                  </a:schemeClr>
                </a:solidFill>
              </a:rPr>
              <a:t>مع تمنيانى لكم بالتوفيق والتيسير من الله.</a:t>
            </a:r>
          </a:p>
          <a:p>
            <a:endParaRPr lang="ar-EG" dirty="0"/>
          </a:p>
          <a:p>
            <a:pPr algn="l"/>
            <a:r>
              <a:rPr lang="ar-EG" b="1" i="1" dirty="0" smtClean="0">
                <a:solidFill>
                  <a:srgbClr val="FFFF00"/>
                </a:solidFill>
              </a:rPr>
              <a:t>د/آمـــــال الســــــعدى </a:t>
            </a:r>
            <a:endParaRPr lang="ar-EG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7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101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المحاضرةالعاشرة  اسم المقرر: انتاج المواد السمعية والبصرية للعلاقات العامة الفرقة الرابعة قسم العلاقات العامة                            الدكتورة /آمــــال الســــــعدى  </vt:lpstr>
      <vt:lpstr>النشر الالكترونى</vt:lpstr>
      <vt:lpstr>اشكال النشر الالكترونى</vt:lpstr>
      <vt:lpstr>أنواع النشر الالكترونى</vt:lpstr>
      <vt:lpstr>PowerPoint Presentation</vt:lpstr>
      <vt:lpstr>إنتاج الوسائط المتعددة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المحاضرةالتاسعة  اسم المقرر: انتاج المواد السمعية والبصرية للعلاقات العامة الفرقة الرابعة قسم العلاقات العامة                            الدكتورة /آمــــال الســــــعدى</dc:title>
  <dc:creator>Anas_it</dc:creator>
  <cp:lastModifiedBy>Anas_it</cp:lastModifiedBy>
  <cp:revision>3</cp:revision>
  <dcterms:created xsi:type="dcterms:W3CDTF">2020-04-20T17:15:35Z</dcterms:created>
  <dcterms:modified xsi:type="dcterms:W3CDTF">2020-04-20T17:44:59Z</dcterms:modified>
</cp:coreProperties>
</file>