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4301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0822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33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9607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0204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173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6683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0191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8451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4933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14110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21359-7786-437F-9789-353CDD3273D7}" type="datetimeFigureOut">
              <a:rPr lang="ar-EG" smtClean="0"/>
              <a:t>27/08/1441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B87BA-FE74-4526-B829-156D8705B3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5809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784976" cy="662473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ar-EG" sz="5400" b="1" i="1" u="sng" dirty="0" smtClean="0">
                <a:solidFill>
                  <a:schemeClr val="tx2"/>
                </a:solidFill>
              </a:rPr>
              <a:t>المحاضرة </a:t>
            </a:r>
            <a:r>
              <a:rPr lang="ar-EG" sz="5400" b="1" i="1" u="sng" dirty="0" smtClean="0">
                <a:solidFill>
                  <a:schemeClr val="tx2"/>
                </a:solidFill>
              </a:rPr>
              <a:t>السادسة</a:t>
            </a:r>
            <a:r>
              <a:rPr lang="ar-EG" sz="5400" b="1" i="1" u="sng" dirty="0" smtClean="0">
                <a:solidFill>
                  <a:schemeClr val="tx2"/>
                </a:solidFill>
              </a:rPr>
              <a:t/>
            </a:r>
            <a:br>
              <a:rPr lang="ar-EG" sz="5400" b="1" i="1" u="sng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/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الفرقة الثانية (دبلومة العلاقات العامة ) 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اسم المقرر /الرأى العام والدعاية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r>
              <a:rPr lang="ar-EG" sz="5400" b="1" dirty="0">
                <a:solidFill>
                  <a:schemeClr val="tx2"/>
                </a:solidFill>
              </a:rPr>
              <a:t/>
            </a:r>
            <a:br>
              <a:rPr lang="ar-EG" sz="5400" b="1" dirty="0">
                <a:solidFill>
                  <a:schemeClr val="tx2"/>
                </a:solidFill>
              </a:rPr>
            </a:br>
            <a:r>
              <a:rPr lang="ar-EG" sz="5400" b="1" dirty="0" smtClean="0">
                <a:solidFill>
                  <a:schemeClr val="tx2"/>
                </a:solidFill>
              </a:rPr>
              <a:t>                              د/ آمال السعدى</a:t>
            </a:r>
            <a:br>
              <a:rPr lang="ar-EG" sz="5400" b="1" dirty="0" smtClean="0">
                <a:solidFill>
                  <a:schemeClr val="tx2"/>
                </a:solidFill>
              </a:rPr>
            </a:br>
            <a:endParaRPr lang="ar-EG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1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EG" sz="6000" dirty="0" smtClean="0"/>
              <a:t>نكتفى بهذا القدر</a:t>
            </a:r>
            <a:endParaRPr lang="ar-EG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19256" cy="367240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ar-EG" sz="4400" b="1" dirty="0" smtClean="0">
                <a:solidFill>
                  <a:srgbClr val="0070C0"/>
                </a:solidFill>
              </a:rPr>
              <a:t>نلتقى المحاضرة القادمة بإذن الله تعالى .</a:t>
            </a:r>
          </a:p>
          <a:p>
            <a:r>
              <a:rPr lang="ar-EG" sz="4400" b="1" dirty="0">
                <a:solidFill>
                  <a:srgbClr val="0070C0"/>
                </a:solidFill>
              </a:rPr>
              <a:t> </a:t>
            </a:r>
            <a:r>
              <a:rPr lang="ar-EG" sz="4400" b="1" dirty="0" smtClean="0">
                <a:solidFill>
                  <a:srgbClr val="0070C0"/>
                </a:solidFill>
              </a:rPr>
              <a:t>                                                   تمنياتى لكم بمزيد من التوفيق من الله.  </a:t>
            </a:r>
          </a:p>
          <a:p>
            <a:r>
              <a:rPr lang="ar-EG" sz="4400" b="1" dirty="0">
                <a:solidFill>
                  <a:srgbClr val="0070C0"/>
                </a:solidFill>
              </a:rPr>
              <a:t> </a:t>
            </a:r>
            <a:r>
              <a:rPr lang="ar-EG" sz="4400" b="1" dirty="0" smtClean="0">
                <a:solidFill>
                  <a:srgbClr val="0070C0"/>
                </a:solidFill>
              </a:rPr>
              <a:t>                               د/آمال السعدى      </a:t>
            </a:r>
            <a:endParaRPr lang="ar-EG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42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EG" b="1" i="1" u="sng" dirty="0" smtClean="0"/>
              <a:t>البيئة الطبيعية واثرها فى تكوين الرأى العام</a:t>
            </a:r>
            <a:endParaRPr lang="ar-EG" b="1" i="1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726773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127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6" y="332656"/>
            <a:ext cx="8763728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6668"/>
            <a:ext cx="9036496" cy="210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9732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8975375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69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3371"/>
            <a:ext cx="8424936" cy="6613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24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/>
          <a:lstStyle/>
          <a:p>
            <a:pPr algn="r"/>
            <a:r>
              <a:rPr lang="ar-EG" b="1" i="1" u="sng" dirty="0" smtClean="0">
                <a:solidFill>
                  <a:schemeClr val="accent6">
                    <a:lumMod val="75000"/>
                  </a:schemeClr>
                </a:solidFill>
              </a:rPr>
              <a:t>ثانيا الموقع</a:t>
            </a:r>
            <a:endParaRPr lang="ar-EG" b="1" i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88" y="1772816"/>
            <a:ext cx="805460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7690605" cy="1651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34572"/>
            <a:ext cx="7856274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547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227" y="692696"/>
            <a:ext cx="7814433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64903"/>
            <a:ext cx="7824167" cy="4186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6906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77889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4827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ar-EG" b="1" dirty="0" smtClean="0"/>
              <a:t>تاثير الموقع الجعرافى على تكوين الرأى العام</a:t>
            </a:r>
            <a:endParaRPr lang="ar-EG" b="1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208912" cy="569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41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</Words>
  <Application>Microsoft Office PowerPoint</Application>
  <PresentationFormat>On-screen Show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المحاضرة السادسة  الفرقة الثانية (دبلومة العلاقات العامة )  اسم المقرر /الرأى العام والدعاية                                د/ آمال السعدى </vt:lpstr>
      <vt:lpstr>البيئة الطبيعية واثرها فى تكوين الرأى العام</vt:lpstr>
      <vt:lpstr>PowerPoint Presentation</vt:lpstr>
      <vt:lpstr>PowerPoint Presentation</vt:lpstr>
      <vt:lpstr>PowerPoint Presentation</vt:lpstr>
      <vt:lpstr>ثانيا الموقع</vt:lpstr>
      <vt:lpstr>PowerPoint Presentation</vt:lpstr>
      <vt:lpstr>PowerPoint Presentation</vt:lpstr>
      <vt:lpstr>تاثير الموقع الجعرافى على تكوين الرأى العام</vt:lpstr>
      <vt:lpstr>نكتفى بهذا القدر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Anas_it</dc:creator>
  <cp:lastModifiedBy>Anas_it</cp:lastModifiedBy>
  <cp:revision>7</cp:revision>
  <dcterms:created xsi:type="dcterms:W3CDTF">2020-04-20T17:49:33Z</dcterms:created>
  <dcterms:modified xsi:type="dcterms:W3CDTF">2020-04-20T18:09:08Z</dcterms:modified>
</cp:coreProperties>
</file>