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40" r:id="rId1"/>
  </p:sldMasterIdLst>
  <p:sldIdLst>
    <p:sldId id="256" r:id="rId2"/>
    <p:sldId id="257" r:id="rId3"/>
    <p:sldId id="258" r:id="rId4"/>
    <p:sldId id="260" r:id="rId5"/>
    <p:sldId id="293" r:id="rId6"/>
    <p:sldId id="292" r:id="rId7"/>
    <p:sldId id="294" r:id="rId8"/>
    <p:sldId id="297" r:id="rId9"/>
    <p:sldId id="296" r:id="rId10"/>
    <p:sldId id="295" r:id="rId11"/>
    <p:sldId id="291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145" autoAdjust="0"/>
    <p:restoredTop sz="94660"/>
  </p:normalViewPr>
  <p:slideViewPr>
    <p:cSldViewPr>
      <p:cViewPr>
        <p:scale>
          <a:sx n="76" d="100"/>
          <a:sy n="76" d="100"/>
        </p:scale>
        <p:origin x="-118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627784" y="476672"/>
            <a:ext cx="4104456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latin typeface="Andalus" pitchFamily="18" charset="-78"/>
                <a:cs typeface="Andalus" pitchFamily="18" charset="-78"/>
              </a:rPr>
              <a:t>الصحافة الاستقصائية</a:t>
            </a:r>
            <a:endParaRPr lang="ar-SA" sz="4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2627784" y="477055"/>
            <a:ext cx="4432585" cy="12137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592" l="0" r="9368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836"/>
          <a:stretch/>
        </p:blipFill>
        <p:spPr>
          <a:xfrm>
            <a:off x="6033728" y="548680"/>
            <a:ext cx="1808389" cy="26789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مستطيل مستدير الزوايا 4"/>
          <p:cNvSpPr/>
          <p:nvPr/>
        </p:nvSpPr>
        <p:spPr>
          <a:xfrm>
            <a:off x="0" y="2631097"/>
            <a:ext cx="9144000" cy="20522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cs typeface="PT Simple Bold Ruled" pitchFamily="2" charset="-78"/>
              </a:rPr>
              <a:t>د. هبة عبد المعز أحمد </a:t>
            </a:r>
            <a:endParaRPr lang="ar-SA" sz="4000" b="1" dirty="0">
              <a:cs typeface="PT Simple Bold Ruled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9189852"/>
      </p:ext>
    </p:extLst>
  </p:cSld>
  <p:clrMapOvr>
    <a:masterClrMapping/>
  </p:clrMapOvr>
  <p:transition spd="slow" advTm="11037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77457E-6 C -0.01267 0.01549 -0.01267 0.02243 -0.03108 0.0296 C -0.03472 0.02821 -0.03924 0.02798 -0.04219 0.02544 C -0.04878 0.01989 -0.04948 0.01041 -0.05556 0.00416 C -0.05885 -0.00578 -0.06024 -0.0074 -0.07083 -0.00416 C -0.08455 0.00879 -0.08316 0.0111 -0.09288 0.02544 C -0.09878 0.01989 -0.09913 0.01388 -0.10174 0.00648 C -0.10243 0.00856 -0.10226 0.01434 -0.10399 0.01272 C -0.1066 0.01018 -0.1066 0.00578 -0.10608 0.00208 C -0.1059 -0.00092 -0.1033 -0.00347 -0.10174 -0.00624 C -0.10972 -0.0141 -0.11059 -0.01618 -0.11719 -0.00624 C -0.11736 -0.00532 -0.12031 0.00694 -0.12153 0.00856 C -0.12326 0.0111 -0.12622 0.01249 -0.12847 0.0148 C -0.12986 0.01688 -0.13108 0.01919 -0.13264 0.02127 C -0.14253 0.0185 -0.1467 0.01688 -0.15226 0.00856 C -0.15833 -0.00925 -0.15833 -0.00763 -0.17691 -0.00416 C -0.18142 0.00925 -0.17708 0.02151 -0.18993 0.0296 C -0.19514 0.02821 -0.20104 0.02844 -0.20556 0.02544 C -0.2349 0.00486 -0.20035 0.01688 -0.22083 0.01064 C -0.22309 0.00856 -0.22431 0.00463 -0.22743 0.00416 C -0.23681 0.00255 -0.23681 0.02035 -0.24062 0.02336 C -0.24306 0.02521 -0.24653 0.02474 -0.24931 0.02544 C -0.26632 0.02474 -0.28333 0.02544 -0.30035 0.02336 C -0.30729 0.02243 -0.32535 0.01133 -0.33108 0.00856 C -0.3441 0.00255 -0.37014 -0.00115 -0.38385 -0.00416 C -0.42222 -0.02751 -0.40069 -0.01618 -0.50521 -0.00624 C -0.50816 -0.00601 -0.50295 -0.00046 -0.50087 0.00208 C -0.49774 0.00601 -0.48976 0.00763 -0.48976 0.01272 C -0.48976 0.01341 -0.48976 0.01411 -0.48976 0.0148 " pathEditMode="relative" rAng="0" ptsTypes="ffffffffffffffffffffffffffffA">
                                      <p:cBhvr>
                                        <p:cTn id="9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17" y="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90550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اذكر خطوات كتابة التحقيق الاستقصائية </a:t>
            </a:r>
            <a:endParaRPr lang="ar-SA" sz="4800" b="1" dirty="0">
              <a:solidFill>
                <a:srgbClr val="00206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446497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627784" y="476672"/>
            <a:ext cx="4104456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إلى اللقاء </a:t>
            </a:r>
            <a:endParaRPr lang="ar-SA" sz="4800" dirty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2463719" y="477055"/>
            <a:ext cx="4432585" cy="12137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592" l="0" r="9368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836"/>
          <a:stretch/>
        </p:blipFill>
        <p:spPr>
          <a:xfrm>
            <a:off x="6156176" y="836712"/>
            <a:ext cx="1808389" cy="26789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مستطيل مستدير الزوايا 4"/>
          <p:cNvSpPr/>
          <p:nvPr/>
        </p:nvSpPr>
        <p:spPr>
          <a:xfrm>
            <a:off x="-6896" y="2780928"/>
            <a:ext cx="9144000" cy="20522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prstClr val="black"/>
                </a:solidFill>
                <a:cs typeface="PT Simple Bold Ruled" pitchFamily="2" charset="-78"/>
              </a:rPr>
              <a:t>مع تحياتي د. هبة عبد المعز أحمد </a:t>
            </a:r>
            <a:endParaRPr lang="ar-SA" sz="2400" b="1" dirty="0">
              <a:solidFill>
                <a:prstClr val="black"/>
              </a:solidFill>
              <a:cs typeface="PT Simple Bold Ruled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0492774"/>
      </p:ext>
    </p:extLst>
  </p:cSld>
  <p:clrMapOvr>
    <a:masterClrMapping/>
  </p:clrMapOvr>
  <p:transition spd="slow" advTm="11551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77457E-6 C -0.01267 0.01549 -0.01267 0.02243 -0.03108 0.0296 C -0.03472 0.02821 -0.03924 0.02798 -0.04219 0.02544 C -0.04878 0.01989 -0.04948 0.01041 -0.05556 0.00416 C -0.05885 -0.00578 -0.06024 -0.0074 -0.07083 -0.00416 C -0.08455 0.00879 -0.08316 0.0111 -0.09288 0.02544 C -0.09878 0.01989 -0.09913 0.01388 -0.10174 0.00648 C -0.10243 0.00856 -0.10226 0.01434 -0.10399 0.01272 C -0.1066 0.01018 -0.1066 0.00578 -0.10608 0.00208 C -0.1059 -0.00092 -0.1033 -0.00347 -0.10174 -0.00624 C -0.10972 -0.0141 -0.11059 -0.01618 -0.11719 -0.00624 C -0.11736 -0.00532 -0.12031 0.00694 -0.12153 0.00856 C -0.12326 0.0111 -0.12622 0.01249 -0.12847 0.0148 C -0.12986 0.01688 -0.13108 0.01919 -0.13264 0.02127 C -0.14253 0.0185 -0.1467 0.01688 -0.15226 0.00856 C -0.15833 -0.00925 -0.15833 -0.00763 -0.17691 -0.00416 C -0.18142 0.00925 -0.17708 0.02151 -0.18993 0.0296 C -0.19514 0.02821 -0.20104 0.02844 -0.20556 0.02544 C -0.2349 0.00486 -0.20035 0.01688 -0.22083 0.01064 C -0.22309 0.00856 -0.22431 0.00463 -0.22743 0.00416 C -0.23681 0.00255 -0.23681 0.02035 -0.24062 0.02336 C -0.24306 0.02521 -0.24653 0.02474 -0.24931 0.02544 C -0.26632 0.02474 -0.28333 0.02544 -0.30035 0.02336 C -0.30729 0.02243 -0.32535 0.01133 -0.33108 0.00856 C -0.3441 0.00255 -0.37014 -0.00115 -0.38385 -0.00416 C -0.42222 -0.02751 -0.40069 -0.01618 -0.50521 -0.00624 C -0.50816 -0.00601 -0.50295 -0.00046 -0.50087 0.00208 C -0.49774 0.00601 -0.48976 0.00763 -0.48976 0.01272 C -0.48976 0.01341 -0.48976 0.01411 -0.48976 0.0148 " pathEditMode="relative" rAng="0" ptsTypes="ffffffffffffffffffffffffffffA">
                                      <p:cBhvr>
                                        <p:cTn id="9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17" y="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71600" y="1124744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800" b="1" dirty="0" smtClean="0">
                <a:cs typeface="PT Bold Heading" pitchFamily="2" charset="-78"/>
              </a:rPr>
              <a:t>محاضرات الفرقة الرابعة</a:t>
            </a:r>
          </a:p>
          <a:p>
            <a:pPr algn="ctr">
              <a:lnSpc>
                <a:spcPct val="150000"/>
              </a:lnSpc>
            </a:pPr>
            <a:r>
              <a:rPr lang="ar-SA" sz="4800" b="1" dirty="0" smtClean="0">
                <a:cs typeface="PT Bold Heading" pitchFamily="2" charset="-78"/>
              </a:rPr>
              <a:t> </a:t>
            </a:r>
            <a:r>
              <a:rPr lang="ar-SA" sz="4800" b="1" dirty="0" smtClean="0">
                <a:latin typeface="Arial Unicode MS" pitchFamily="34" charset="-128"/>
                <a:ea typeface="Arial Unicode MS" pitchFamily="34" charset="-128"/>
                <a:cs typeface="PT Bold Heading" pitchFamily="2" charset="-78"/>
              </a:rPr>
              <a:t>المستوى الثامن</a:t>
            </a:r>
          </a:p>
          <a:p>
            <a:pPr algn="ctr">
              <a:lnSpc>
                <a:spcPct val="150000"/>
              </a:lnSpc>
            </a:pPr>
            <a:r>
              <a:rPr lang="ar-SA" sz="4800" b="1" dirty="0" smtClean="0">
                <a:cs typeface="PT Bold Heading" pitchFamily="2" charset="-78"/>
              </a:rPr>
              <a:t>اليوم الاثنين 20-4-2020</a:t>
            </a:r>
          </a:p>
          <a:p>
            <a:pPr algn="ctr">
              <a:lnSpc>
                <a:spcPct val="150000"/>
              </a:lnSpc>
            </a:pPr>
            <a:r>
              <a:rPr lang="ar-SA" sz="4800" b="1" dirty="0" smtClean="0">
                <a:cs typeface="PT Bold Heading" pitchFamily="2" charset="-78"/>
              </a:rPr>
              <a:t>الساعة العاشرة صباحاً </a:t>
            </a:r>
            <a:endParaRPr lang="ar-SA" sz="4800" b="1" dirty="0">
              <a:cs typeface="PT Bold Heading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6595796"/>
      </p:ext>
    </p:extLst>
  </p:cSld>
  <p:clrMapOvr>
    <a:masterClrMapping/>
  </p:clrMapOvr>
  <p:transition spd="slow" advTm="7325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979712" y="1905506"/>
            <a:ext cx="59766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اذكر الفرق بين الصحافة الاستقصائية </a:t>
            </a:r>
          </a:p>
          <a:p>
            <a:pPr lvl="0"/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والصحافة التقليدية</a:t>
            </a:r>
            <a:endParaRPr lang="ar-SA" sz="4800" b="1" dirty="0">
              <a:solidFill>
                <a:srgbClr val="002060"/>
              </a:solidFill>
              <a:latin typeface="Constanti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053280"/>
      </p:ext>
    </p:extLst>
  </p:cSld>
  <p:clrMapOvr>
    <a:masterClrMapping/>
  </p:clrMapOvr>
  <p:transition spd="slow" advTm="62150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905506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4800" b="1" dirty="0" err="1" smtClean="0">
                <a:solidFill>
                  <a:srgbClr val="002060"/>
                </a:solidFill>
                <a:latin typeface="Constantia"/>
              </a:rPr>
              <a:t>الصحفى</a:t>
            </a:r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 الذى نسبت له </a:t>
            </a:r>
          </a:p>
          <a:p>
            <a:pPr lvl="0"/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فضيحة وترجيت</a:t>
            </a:r>
          </a:p>
          <a:p>
            <a:pPr lvl="0"/>
            <a:r>
              <a:rPr lang="ar-SA" sz="4800" b="1" dirty="0">
                <a:solidFill>
                  <a:srgbClr val="002060"/>
                </a:solidFill>
                <a:latin typeface="Constantia"/>
              </a:rPr>
              <a:t>؟</a:t>
            </a:r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 </a:t>
            </a:r>
            <a:endParaRPr lang="ar-SA" sz="4800" b="1" dirty="0">
              <a:solidFill>
                <a:srgbClr val="00206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059958507"/>
      </p:ext>
    </p:extLst>
  </p:cSld>
  <p:clrMapOvr>
    <a:masterClrMapping/>
  </p:clrMapOvr>
  <p:transition spd="slow" advTm="30128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905506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4800" b="1" dirty="0" err="1" smtClean="0">
                <a:solidFill>
                  <a:srgbClr val="002060"/>
                </a:solidFill>
                <a:latin typeface="Constantia"/>
              </a:rPr>
              <a:t>الصحفى</a:t>
            </a:r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 الذى اكتشف موقعة </a:t>
            </a:r>
            <a:r>
              <a:rPr lang="ar-SA" sz="4800" b="1" dirty="0" err="1" smtClean="0">
                <a:solidFill>
                  <a:srgbClr val="002060"/>
                </a:solidFill>
                <a:latin typeface="Constantia"/>
              </a:rPr>
              <a:t>مالاى</a:t>
            </a:r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 ؟ سنة....؟</a:t>
            </a:r>
            <a:endParaRPr lang="ar-SA" sz="4800" b="1" dirty="0">
              <a:solidFill>
                <a:srgbClr val="00206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65517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905506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4800" b="1" dirty="0" err="1" smtClean="0">
                <a:solidFill>
                  <a:srgbClr val="002060"/>
                </a:solidFill>
                <a:latin typeface="Constantia"/>
              </a:rPr>
              <a:t>الصحفى</a:t>
            </a:r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 الذى اكتشف واقعة سجن أبو غريب في العراق؟</a:t>
            </a:r>
            <a:endParaRPr lang="ar-SA" sz="4800" b="1" dirty="0">
              <a:solidFill>
                <a:srgbClr val="00206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402041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905506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أهم ما كتب </a:t>
            </a:r>
            <a:r>
              <a:rPr lang="ar-SA" sz="4800" b="1" dirty="0" err="1" smtClean="0">
                <a:solidFill>
                  <a:srgbClr val="002060"/>
                </a:solidFill>
                <a:latin typeface="Constantia"/>
              </a:rPr>
              <a:t>الصحفى</a:t>
            </a:r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 روبرت فيسك من كتب</a:t>
            </a:r>
          </a:p>
          <a:p>
            <a:pPr lvl="0"/>
            <a:r>
              <a:rPr lang="ar-SA" sz="4800" b="1" dirty="0">
                <a:solidFill>
                  <a:srgbClr val="002060"/>
                </a:solidFill>
                <a:latin typeface="Constantia"/>
              </a:rPr>
              <a:t>؟</a:t>
            </a:r>
          </a:p>
        </p:txBody>
      </p:sp>
    </p:spTree>
    <p:extLst>
      <p:ext uri="{BB962C8B-B14F-4D97-AF65-F5344CB8AC3E}">
        <p14:creationId xmlns:p14="http://schemas.microsoft.com/office/powerpoint/2010/main" val="2818080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905506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كيفية تتبع التحقيق الاستقصائي بعد النشر </a:t>
            </a:r>
            <a:endParaRPr lang="ar-SA" sz="4800" b="1" dirty="0">
              <a:solidFill>
                <a:srgbClr val="00206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764520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90550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قارن بين </a:t>
            </a:r>
          </a:p>
          <a:p>
            <a:pPr lvl="0"/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السرد الزمنى </a:t>
            </a:r>
          </a:p>
          <a:p>
            <a:pPr lvl="0"/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السرد </a:t>
            </a:r>
            <a:r>
              <a:rPr lang="ar-SA" sz="4800" b="1" dirty="0" err="1" smtClean="0">
                <a:solidFill>
                  <a:srgbClr val="002060"/>
                </a:solidFill>
                <a:latin typeface="Constantia"/>
              </a:rPr>
              <a:t>المكانى</a:t>
            </a:r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 </a:t>
            </a:r>
            <a:endParaRPr lang="ar-SA" sz="4800" b="1" dirty="0">
              <a:solidFill>
                <a:srgbClr val="00206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8639512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4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0.8|0.9|0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6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1343</TotalTime>
  <Words>88</Words>
  <Application>Microsoft Office PowerPoint</Application>
  <PresentationFormat>عرض على الشاشة (3:4)‏</PresentationFormat>
  <Paragraphs>22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أوستن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المحمديه جروب</dc:creator>
  <cp:lastModifiedBy>المحمديه جروب</cp:lastModifiedBy>
  <cp:revision>84</cp:revision>
  <dcterms:created xsi:type="dcterms:W3CDTF">2020-03-22T03:34:07Z</dcterms:created>
  <dcterms:modified xsi:type="dcterms:W3CDTF">2020-04-23T18:44:20Z</dcterms:modified>
</cp:coreProperties>
</file>