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710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5795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0007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48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2572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622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807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221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6815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600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5673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55EC9-E92D-4BAD-9A78-C3E9826CD623}" type="datetimeFigureOut">
              <a:rPr lang="ar-EG" smtClean="0"/>
              <a:t>07/09/1441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22E86-702B-416E-8B78-5BBA2F3B187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3115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84976" cy="662473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ar-EG" sz="5400" b="1" i="1" u="sng" dirty="0" smtClean="0">
                <a:solidFill>
                  <a:schemeClr val="tx2"/>
                </a:solidFill>
              </a:rPr>
              <a:t>المحاضرة </a:t>
            </a:r>
            <a:r>
              <a:rPr lang="ar-EG" sz="5400" b="1" i="1" u="sng" dirty="0" smtClean="0">
                <a:solidFill>
                  <a:schemeClr val="tx2"/>
                </a:solidFill>
              </a:rPr>
              <a:t>السابعة</a:t>
            </a:r>
            <a:r>
              <a:rPr lang="ar-EG" sz="5400" b="1" i="1" u="sng" dirty="0" smtClean="0">
                <a:solidFill>
                  <a:schemeClr val="tx2"/>
                </a:solidFill>
              </a:rPr>
              <a:t/>
            </a:r>
            <a:br>
              <a:rPr lang="ar-EG" sz="5400" b="1" i="1" u="sng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/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الفرقة الثانية (دبلومة العلاقات العامة ) 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اسم المقرر /الرأى العام والدعاية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>
                <a:solidFill>
                  <a:schemeClr val="tx2"/>
                </a:solidFill>
              </a:rPr>
              <a:t/>
            </a:r>
            <a:br>
              <a:rPr lang="ar-EG" sz="5400" b="1" dirty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                              د/ آمال السعدى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endParaRPr lang="ar-EG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84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EG" dirty="0" smtClean="0"/>
              <a:t>آلية الدعاية الناجحة</a:t>
            </a:r>
            <a:endParaRPr lang="ar-E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7" y="1844824"/>
            <a:ext cx="8853109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82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274899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ar-EG" dirty="0" smtClean="0"/>
              <a:t>صور الدعاية حسب مضمونها</a:t>
            </a:r>
            <a:endParaRPr lang="ar-EG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511137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02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4846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09120"/>
            <a:ext cx="6912768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91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E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مبادىء الدعاية الناجحة</a:t>
            </a:r>
            <a:endParaRPr lang="ar-EG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29408"/>
            <a:ext cx="870496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12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79"/>
            <a:ext cx="7783785" cy="2235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32" y="2996952"/>
            <a:ext cx="771039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3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  <a:solidFill>
            <a:schemeClr val="bg1"/>
          </a:solidFill>
        </p:spPr>
        <p:txBody>
          <a:bodyPr/>
          <a:lstStyle/>
          <a:p>
            <a:endParaRPr lang="ar-EG" dirty="0" smtClean="0">
              <a:solidFill>
                <a:srgbClr val="00B0F0"/>
              </a:solidFill>
            </a:endParaRPr>
          </a:p>
          <a:p>
            <a:endParaRPr lang="ar-EG" dirty="0">
              <a:solidFill>
                <a:srgbClr val="00B0F0"/>
              </a:solidFill>
            </a:endParaRPr>
          </a:p>
          <a:p>
            <a:r>
              <a:rPr lang="ar-EG" sz="4000" b="1" dirty="0" smtClean="0">
                <a:solidFill>
                  <a:srgbClr val="00B050"/>
                </a:solidFill>
              </a:rPr>
              <a:t>تمنياتى لكم مزيد من التوفيق والتيسير من الله</a:t>
            </a:r>
            <a:r>
              <a:rPr lang="ar-EG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ar-EG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endParaRPr lang="ar-EG" sz="4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EG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EG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د/آمال السعدى</a:t>
            </a:r>
          </a:p>
          <a:p>
            <a:endParaRPr lang="ar-EG" sz="4000" dirty="0" smtClean="0"/>
          </a:p>
          <a:p>
            <a:endParaRPr lang="ar-EG" sz="4000" dirty="0"/>
          </a:p>
        </p:txBody>
      </p:sp>
      <p:pic>
        <p:nvPicPr>
          <p:cNvPr id="2050" name="Picture 2" descr="E:\المواد التى تدرس\صور للمادة\766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34" y="2704640"/>
            <a:ext cx="3443550" cy="344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204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المواد التى تدرس\صور للمادة\6قفبثق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992" cy="619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98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المحاضرة السابعة  الفرقة الثانية (دبلومة العلاقات العامة )  اسم المقرر /الرأى العام والدعاية                                د/ آمال السعدى </vt:lpstr>
      <vt:lpstr>آلية الدعاية الناجحة</vt:lpstr>
      <vt:lpstr>PowerPoint Presentation</vt:lpstr>
      <vt:lpstr>صور الدعاية حسب مضمونها</vt:lpstr>
      <vt:lpstr>PowerPoint Presentation</vt:lpstr>
      <vt:lpstr>مبادىء الدعاية الناجحة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السابعة  الفرقة الثانية (دبلومة العلاقات العامة )  اسم المقرر /الرأى العام والدعاية                                د/ آمال السعدى</dc:title>
  <dc:creator>Anas_it</dc:creator>
  <cp:lastModifiedBy>Anas_it</cp:lastModifiedBy>
  <cp:revision>2</cp:revision>
  <dcterms:created xsi:type="dcterms:W3CDTF">2020-04-29T20:41:58Z</dcterms:created>
  <dcterms:modified xsi:type="dcterms:W3CDTF">2020-04-29T20:52:31Z</dcterms:modified>
</cp:coreProperties>
</file>