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93" r:id="rId6"/>
    <p:sldId id="292" r:id="rId7"/>
    <p:sldId id="294" r:id="rId8"/>
    <p:sldId id="295" r:id="rId9"/>
    <p:sldId id="296" r:id="rId10"/>
    <p:sldId id="297" r:id="rId11"/>
    <p:sldId id="291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45" autoAdjust="0"/>
    <p:restoredTop sz="94660"/>
  </p:normalViewPr>
  <p:slideViewPr>
    <p:cSldViewPr>
      <p:cViewPr>
        <p:scale>
          <a:sx n="76" d="100"/>
          <a:sy n="76" d="100"/>
        </p:scale>
        <p:origin x="-118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01/09/41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627784" y="476672"/>
            <a:ext cx="410445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latin typeface="Andalus" pitchFamily="18" charset="-78"/>
                <a:cs typeface="Andalus" pitchFamily="18" charset="-78"/>
              </a:rPr>
              <a:t>الصحافة الاستقصائية</a:t>
            </a:r>
            <a:endParaRPr lang="ar-SA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2627784" y="477055"/>
            <a:ext cx="4432585" cy="1213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92" l="0" r="936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836"/>
          <a:stretch/>
        </p:blipFill>
        <p:spPr>
          <a:xfrm>
            <a:off x="6033728" y="548680"/>
            <a:ext cx="1808389" cy="26789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مستدير الزوايا 4"/>
          <p:cNvSpPr/>
          <p:nvPr/>
        </p:nvSpPr>
        <p:spPr>
          <a:xfrm>
            <a:off x="0" y="2631097"/>
            <a:ext cx="9144000" cy="20522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cs typeface="PT Simple Bold Ruled" pitchFamily="2" charset="-78"/>
              </a:rPr>
              <a:t>د. هبة عبد المعز أحمد </a:t>
            </a:r>
            <a:endParaRPr lang="ar-SA" sz="4000" b="1" dirty="0">
              <a:cs typeface="PT Simple Bold Ruled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189852"/>
      </p:ext>
    </p:extLst>
  </p:cSld>
  <p:clrMapOvr>
    <a:masterClrMapping/>
  </p:clrMapOvr>
  <p:transition spd="slow" advTm="11037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7457E-6 C -0.01267 0.01549 -0.01267 0.02243 -0.03108 0.0296 C -0.03472 0.02821 -0.03924 0.02798 -0.04219 0.02544 C -0.04878 0.01989 -0.04948 0.01041 -0.05556 0.00416 C -0.05885 -0.00578 -0.06024 -0.0074 -0.07083 -0.00416 C -0.08455 0.00879 -0.08316 0.0111 -0.09288 0.02544 C -0.09878 0.01989 -0.09913 0.01388 -0.10174 0.00648 C -0.10243 0.00856 -0.10226 0.01434 -0.10399 0.01272 C -0.1066 0.01018 -0.1066 0.00578 -0.10608 0.00208 C -0.1059 -0.00092 -0.1033 -0.00347 -0.10174 -0.00624 C -0.10972 -0.0141 -0.11059 -0.01618 -0.11719 -0.00624 C -0.11736 -0.00532 -0.12031 0.00694 -0.12153 0.00856 C -0.12326 0.0111 -0.12622 0.01249 -0.12847 0.0148 C -0.12986 0.01688 -0.13108 0.01919 -0.13264 0.02127 C -0.14253 0.0185 -0.1467 0.01688 -0.15226 0.00856 C -0.15833 -0.00925 -0.15833 -0.00763 -0.17691 -0.00416 C -0.18142 0.00925 -0.17708 0.02151 -0.18993 0.0296 C -0.19514 0.02821 -0.20104 0.02844 -0.20556 0.02544 C -0.2349 0.00486 -0.20035 0.01688 -0.22083 0.01064 C -0.22309 0.00856 -0.22431 0.00463 -0.22743 0.00416 C -0.23681 0.00255 -0.23681 0.02035 -0.24062 0.02336 C -0.24306 0.02521 -0.24653 0.02474 -0.24931 0.02544 C -0.26632 0.02474 -0.28333 0.02544 -0.30035 0.02336 C -0.30729 0.02243 -0.32535 0.01133 -0.33108 0.00856 C -0.3441 0.00255 -0.37014 -0.00115 -0.38385 -0.00416 C -0.42222 -0.02751 -0.40069 -0.01618 -0.50521 -0.00624 C -0.50816 -0.00601 -0.50295 -0.00046 -0.50087 0.00208 C -0.49774 0.00601 -0.48976 0.00763 -0.48976 0.01272 C -0.48976 0.01341 -0.48976 0.01411 -0.48976 0.0148 " pathEditMode="relative" rAng="0" ptsTypes="ffffffffffffffffffffffffffffA">
                                      <p:cBhvr>
                                        <p:cTn id="9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536174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>
                <a:solidFill>
                  <a:srgbClr val="002060"/>
                </a:solidFill>
                <a:latin typeface="Constantia"/>
              </a:rPr>
              <a:t>تحدث عن 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أهم الصحفيين </a:t>
            </a:r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الاستقصائين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في </a:t>
            </a:r>
            <a:r>
              <a:rPr lang="ar-SA" sz="4800" b="1" smtClean="0">
                <a:solidFill>
                  <a:srgbClr val="002060"/>
                </a:solidFill>
                <a:latin typeface="Constantia"/>
              </a:rPr>
              <a:t>الصحف المصرية؟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89121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627784" y="476672"/>
            <a:ext cx="410445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إلى اللقاء </a:t>
            </a:r>
            <a:endParaRPr lang="ar-SA" sz="4800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2463719" y="477055"/>
            <a:ext cx="4432585" cy="1213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92" l="0" r="936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836"/>
          <a:stretch/>
        </p:blipFill>
        <p:spPr>
          <a:xfrm>
            <a:off x="6156176" y="836712"/>
            <a:ext cx="1808389" cy="26789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مستدير الزوايا 4"/>
          <p:cNvSpPr/>
          <p:nvPr/>
        </p:nvSpPr>
        <p:spPr>
          <a:xfrm>
            <a:off x="-6896" y="2780928"/>
            <a:ext cx="9144000" cy="20522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black"/>
                </a:solidFill>
                <a:cs typeface="PT Simple Bold Ruled" pitchFamily="2" charset="-78"/>
              </a:rPr>
              <a:t>مع تحياتي د. هبة عبد المعز أحمد </a:t>
            </a:r>
            <a:endParaRPr lang="ar-SA" sz="2400" b="1" dirty="0">
              <a:solidFill>
                <a:prstClr val="black"/>
              </a:solidFill>
              <a:cs typeface="PT Simple Bold Ruled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0492774"/>
      </p:ext>
    </p:extLst>
  </p:cSld>
  <p:clrMapOvr>
    <a:masterClrMapping/>
  </p:clrMapOvr>
  <p:transition spd="slow" advTm="11551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7457E-6 C -0.01267 0.01549 -0.01267 0.02243 -0.03108 0.0296 C -0.03472 0.02821 -0.03924 0.02798 -0.04219 0.02544 C -0.04878 0.01989 -0.04948 0.01041 -0.05556 0.00416 C -0.05885 -0.00578 -0.06024 -0.0074 -0.07083 -0.00416 C -0.08455 0.00879 -0.08316 0.0111 -0.09288 0.02544 C -0.09878 0.01989 -0.09913 0.01388 -0.10174 0.00648 C -0.10243 0.00856 -0.10226 0.01434 -0.10399 0.01272 C -0.1066 0.01018 -0.1066 0.00578 -0.10608 0.00208 C -0.1059 -0.00092 -0.1033 -0.00347 -0.10174 -0.00624 C -0.10972 -0.0141 -0.11059 -0.01618 -0.11719 -0.00624 C -0.11736 -0.00532 -0.12031 0.00694 -0.12153 0.00856 C -0.12326 0.0111 -0.12622 0.01249 -0.12847 0.0148 C -0.12986 0.01688 -0.13108 0.01919 -0.13264 0.02127 C -0.14253 0.0185 -0.1467 0.01688 -0.15226 0.00856 C -0.15833 -0.00925 -0.15833 -0.00763 -0.17691 -0.00416 C -0.18142 0.00925 -0.17708 0.02151 -0.18993 0.0296 C -0.19514 0.02821 -0.20104 0.02844 -0.20556 0.02544 C -0.2349 0.00486 -0.20035 0.01688 -0.22083 0.01064 C -0.22309 0.00856 -0.22431 0.00463 -0.22743 0.00416 C -0.23681 0.00255 -0.23681 0.02035 -0.24062 0.02336 C -0.24306 0.02521 -0.24653 0.02474 -0.24931 0.02544 C -0.26632 0.02474 -0.28333 0.02544 -0.30035 0.02336 C -0.30729 0.02243 -0.32535 0.01133 -0.33108 0.00856 C -0.3441 0.00255 -0.37014 -0.00115 -0.38385 -0.00416 C -0.42222 -0.02751 -0.40069 -0.01618 -0.50521 -0.00624 C -0.50816 -0.00601 -0.50295 -0.00046 -0.50087 0.00208 C -0.49774 0.00601 -0.48976 0.00763 -0.48976 0.01272 C -0.48976 0.01341 -0.48976 0.01411 -0.48976 0.0148 " pathEditMode="relative" rAng="0" ptsTypes="ffffffffffffffffffffffffffffA">
                                      <p:cBhvr>
                                        <p:cTn id="9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112474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محاضرات الفرقة الرابعة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 </a:t>
            </a:r>
            <a:r>
              <a:rPr lang="ar-SA" sz="4800" b="1" dirty="0" smtClean="0">
                <a:latin typeface="Arial Unicode MS" pitchFamily="34" charset="-128"/>
                <a:ea typeface="Arial Unicode MS" pitchFamily="34" charset="-128"/>
                <a:cs typeface="PT Bold Heading" pitchFamily="2" charset="-78"/>
              </a:rPr>
              <a:t>المستوى الثامن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اليوم الاثنين </a:t>
            </a:r>
            <a:r>
              <a:rPr lang="ar-SA" sz="4800" b="1" dirty="0" smtClean="0">
                <a:cs typeface="PT Bold Heading" pitchFamily="2" charset="-78"/>
              </a:rPr>
              <a:t>27-4-2020</a:t>
            </a:r>
            <a:endParaRPr lang="ar-SA" sz="4800" b="1" dirty="0" smtClean="0">
              <a:cs typeface="PT Bold Heading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Bold Heading" pitchFamily="2" charset="-78"/>
              </a:rPr>
              <a:t>الساعة العاشرة صباحاً </a:t>
            </a:r>
            <a:endParaRPr lang="ar-SA" sz="4800" b="1" dirty="0">
              <a:cs typeface="PT Bold Heading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6595796"/>
      </p:ext>
    </p:extLst>
  </p:cSld>
  <p:clrMapOvr>
    <a:masterClrMapping/>
  </p:clrMapOvr>
  <p:transition spd="slow" advTm="7325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79712" y="1905506"/>
            <a:ext cx="5976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اذكر واقعة التلغرافات في جريدة المؤيد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053280"/>
      </p:ext>
    </p:extLst>
  </p:cSld>
  <p:clrMapOvr>
    <a:masterClrMapping/>
  </p:clrMapOvr>
  <p:transition spd="slow" advTm="62150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52383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تحدث عن معالجة قضية الاسلحة الفاسدة في روز اليوسف 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059958507"/>
      </p:ext>
    </p:extLst>
  </p:cSld>
  <p:clrMapOvr>
    <a:masterClrMapping/>
  </p:clrMapOvr>
  <p:transition spd="slow" advTm="30128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63688" y="1905506"/>
            <a:ext cx="50943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تحدث عن المبيدات المسرطنة </a:t>
            </a:r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التى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نشرتها جريدة الشعب 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65517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905506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تحدث عن نشأة وحدة الصحافة الاستقصائية في </a:t>
            </a:r>
            <a:r>
              <a:rPr lang="ar-SA" sz="4800" b="1" dirty="0" err="1" smtClean="0">
                <a:solidFill>
                  <a:srgbClr val="002060"/>
                </a:solidFill>
                <a:latin typeface="Constantia"/>
              </a:rPr>
              <a:t>المصرى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 اليوم ؟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402041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536174"/>
            <a:ext cx="53103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4800" b="1" dirty="0">
                <a:solidFill>
                  <a:srgbClr val="002060"/>
                </a:solidFill>
                <a:latin typeface="Constantia"/>
              </a:rPr>
              <a:t>تحدث عن نشأة وحدة الصحافة الاستقصائية 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في </a:t>
            </a:r>
            <a:r>
              <a:rPr lang="ar-SA" sz="4800" b="1" dirty="0">
                <a:solidFill>
                  <a:srgbClr val="002060"/>
                </a:solidFill>
                <a:latin typeface="Constantia"/>
              </a:rPr>
              <a:t>اليوم 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السابع؟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86575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536174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>
                <a:solidFill>
                  <a:srgbClr val="002060"/>
                </a:solidFill>
                <a:latin typeface="Constantia"/>
              </a:rPr>
              <a:t>تحدث عن نشأة وحدة الصحافة الاستقصائية في 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الوطن؟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657127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536174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4800" b="1" dirty="0">
                <a:solidFill>
                  <a:srgbClr val="002060"/>
                </a:solidFill>
                <a:latin typeface="Constantia"/>
              </a:rPr>
              <a:t>تحدث عن نشأة وحدة الصحافة الاستقصائية في </a:t>
            </a:r>
            <a:r>
              <a:rPr lang="ar-SA" sz="4800" b="1" dirty="0" smtClean="0">
                <a:solidFill>
                  <a:srgbClr val="002060"/>
                </a:solidFill>
                <a:latin typeface="Constantia"/>
              </a:rPr>
              <a:t>الشروق؟</a:t>
            </a:r>
            <a:endParaRPr lang="ar-SA" sz="4800" b="1" dirty="0">
              <a:solidFill>
                <a:srgbClr val="00206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2495918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0.8|0.9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6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1348</TotalTime>
  <Words>100</Words>
  <Application>Microsoft Office PowerPoint</Application>
  <PresentationFormat>عرض على الشاشة (3:4)‏</PresentationFormat>
  <Paragraphs>16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أوستن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المحمديه جروب</dc:creator>
  <cp:lastModifiedBy>المحمديه جروب</cp:lastModifiedBy>
  <cp:revision>85</cp:revision>
  <dcterms:created xsi:type="dcterms:W3CDTF">2020-03-22T03:34:07Z</dcterms:created>
  <dcterms:modified xsi:type="dcterms:W3CDTF">2020-04-23T18:53:28Z</dcterms:modified>
</cp:coreProperties>
</file>