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15"/>
  </p:notes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85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ABC6E11-A93B-4110-940C-EDD9CAEE4B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3F0FFA-87A3-461F-A9C7-3C13FB5858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090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3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3.png"/><Relationship Id="rId2" Type="http://schemas.microsoft.com/office/2007/relationships/media" Target="../media/media2.wav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627784" y="476672"/>
            <a:ext cx="4104456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latin typeface="Andalus" pitchFamily="18" charset="-78"/>
                <a:cs typeface="Andalus" pitchFamily="18" charset="-78"/>
              </a:rPr>
              <a:t>الإعلام الإقليمي</a:t>
            </a:r>
            <a:endParaRPr lang="ar-SA" sz="4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483767" y="476672"/>
            <a:ext cx="4432585" cy="12137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92" l="0" r="936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36"/>
          <a:stretch/>
        </p:blipFill>
        <p:spPr>
          <a:xfrm>
            <a:off x="6012159" y="350904"/>
            <a:ext cx="1808389" cy="2678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0" y="2631097"/>
            <a:ext cx="8964488" cy="2052228"/>
          </a:xfrm>
          <a:prstGeom prst="round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cs typeface="PT Simple Bold Ruled" pitchFamily="2" charset="-78"/>
              </a:rPr>
              <a:t>د. هبة عبد المعز أحمد </a:t>
            </a:r>
            <a:endParaRPr lang="ar-SA" sz="4000" b="1" dirty="0">
              <a:cs typeface="PT Simple Bold Ruled" pitchFamily="2" charset="-78"/>
            </a:endParaRPr>
          </a:p>
        </p:txBody>
      </p:sp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1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3"/>
    </mc:Choice>
    <mc:Fallback xmlns="">
      <p:transition spd="slow" advTm="14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77457E-6 C -0.01267 0.01549 -0.01267 0.02243 -0.03108 0.0296 C -0.03472 0.02821 -0.03924 0.02798 -0.04219 0.02544 C -0.04878 0.01989 -0.04948 0.01041 -0.05556 0.00416 C -0.05885 -0.00578 -0.06024 -0.0074 -0.07083 -0.00416 C -0.08455 0.00879 -0.08316 0.0111 -0.09288 0.02544 C -0.09878 0.01989 -0.09913 0.01388 -0.10174 0.00648 C -0.10243 0.00856 -0.10226 0.01434 -0.10399 0.01272 C -0.1066 0.01018 -0.1066 0.00578 -0.10608 0.00208 C -0.1059 -0.00092 -0.1033 -0.00347 -0.10174 -0.00624 C -0.10972 -0.0141 -0.11059 -0.01618 -0.11719 -0.00624 C -0.11736 -0.00532 -0.12031 0.00694 -0.12153 0.00856 C -0.12326 0.0111 -0.12622 0.01249 -0.12847 0.0148 C -0.12986 0.01688 -0.13108 0.01919 -0.13264 0.02127 C -0.14253 0.0185 -0.1467 0.01688 -0.15226 0.00856 C -0.15833 -0.00925 -0.15833 -0.00763 -0.17691 -0.00416 C -0.18142 0.00925 -0.17708 0.02151 -0.18993 0.0296 C -0.19514 0.02821 -0.20104 0.02844 -0.20556 0.02544 C -0.2349 0.00486 -0.20035 0.01688 -0.22083 0.01064 C -0.22309 0.00856 -0.22431 0.00463 -0.22743 0.00416 C -0.23681 0.00255 -0.23681 0.02035 -0.24062 0.02336 C -0.24306 0.02521 -0.24653 0.02474 -0.24931 0.02544 C -0.26632 0.02474 -0.28333 0.02544 -0.30035 0.02336 C -0.30729 0.02243 -0.32535 0.01133 -0.33108 0.00856 C -0.3441 0.00255 -0.37014 -0.00115 -0.38385 -0.00416 C -0.42222 -0.02751 -0.40069 -0.01618 -0.50521 -0.00624 C -0.50816 -0.00601 -0.50295 -0.00046 -0.50087 0.00208 C -0.49774 0.00601 -0.48976 0.00763 -0.48976 0.01272 C -0.48976 0.01341 -0.48976 0.01411 -0.48976 0.0148 " pathEditMode="relative" rAng="0" ptsTypes="ffffffffffffffffffffffffffffA">
                                      <p:cBhvr>
                                        <p:cTn id="1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05309" y="1844824"/>
            <a:ext cx="6415603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smtClean="0">
                <a:solidFill>
                  <a:srgbClr val="002060"/>
                </a:solidFill>
              </a:rPr>
              <a:t>السؤال الثامن: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pPr lvl="0"/>
            <a:r>
              <a:rPr lang="ar-SA" sz="4800" b="1" dirty="0">
                <a:solidFill>
                  <a:srgbClr val="002060"/>
                </a:solidFill>
              </a:rPr>
              <a:t>القناة </a:t>
            </a:r>
            <a:r>
              <a:rPr lang="ar-SA" sz="4800" b="1" dirty="0" smtClean="0">
                <a:solidFill>
                  <a:srgbClr val="002060"/>
                </a:solidFill>
              </a:rPr>
              <a:t>السابعة </a:t>
            </a:r>
            <a:r>
              <a:rPr lang="ar-SA" sz="4800" b="1" dirty="0">
                <a:solidFill>
                  <a:srgbClr val="002060"/>
                </a:solidFill>
              </a:rPr>
              <a:t>تغطى إقليم .......</a:t>
            </a:r>
          </a:p>
          <a:p>
            <a:pPr lvl="0"/>
            <a:r>
              <a:rPr lang="ar-SA" sz="4800" b="1" dirty="0">
                <a:solidFill>
                  <a:srgbClr val="002060"/>
                </a:solidFill>
              </a:rPr>
              <a:t>تم بثها سنة....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1514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80036" y="1772816"/>
            <a:ext cx="624087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smtClean="0">
                <a:solidFill>
                  <a:srgbClr val="002060"/>
                </a:solidFill>
              </a:rPr>
              <a:t>السؤال التاسع: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r>
              <a:rPr lang="ar-SA" sz="4800" b="1" dirty="0" smtClean="0">
                <a:solidFill>
                  <a:srgbClr val="002060"/>
                </a:solidFill>
              </a:rPr>
              <a:t>القناة الثامنة تغطى إقليم .......</a:t>
            </a:r>
          </a:p>
          <a:p>
            <a:r>
              <a:rPr lang="ar-SA" sz="4800" b="1" dirty="0" smtClean="0">
                <a:solidFill>
                  <a:srgbClr val="002060"/>
                </a:solidFill>
              </a:rPr>
              <a:t>تم بثها سنة....</a:t>
            </a:r>
          </a:p>
        </p:txBody>
      </p:sp>
    </p:spTree>
    <p:extLst>
      <p:ext uri="{BB962C8B-B14F-4D97-AF65-F5344CB8AC3E}">
        <p14:creationId xmlns:p14="http://schemas.microsoft.com/office/powerpoint/2010/main" val="132956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96743" y="1484784"/>
            <a:ext cx="620881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smtClean="0">
                <a:solidFill>
                  <a:srgbClr val="002060"/>
                </a:solidFill>
              </a:rPr>
              <a:t>السؤال العاشر: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r>
              <a:rPr lang="ar-SA" sz="4800" b="1" dirty="0" smtClean="0">
                <a:solidFill>
                  <a:srgbClr val="002060"/>
                </a:solidFill>
              </a:rPr>
              <a:t>اذكر مزايا التليفزيون الإقليمي.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325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627784" y="476672"/>
            <a:ext cx="4104456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إلى اللقاء </a:t>
            </a:r>
            <a:endParaRPr lang="ar-SA" sz="4800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627784" y="476672"/>
            <a:ext cx="4432585" cy="12137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92" l="0" r="936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36"/>
          <a:stretch/>
        </p:blipFill>
        <p:spPr>
          <a:xfrm>
            <a:off x="6012158" y="350904"/>
            <a:ext cx="1808389" cy="2678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0" y="2631097"/>
            <a:ext cx="8964488" cy="2052228"/>
          </a:xfrm>
          <a:prstGeom prst="round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  <a:cs typeface="PT Simple Bold Ruled" pitchFamily="2" charset="-78"/>
              </a:rPr>
              <a:t>مع تحياتي د. هبة عبد المعز أحمد </a:t>
            </a:r>
            <a:endParaRPr lang="ar-SA" sz="3200" b="1" dirty="0">
              <a:solidFill>
                <a:prstClr val="white"/>
              </a:solidFill>
              <a:cs typeface="PT Simple Bold Ruled" pitchFamily="2" charset="-78"/>
            </a:endParaRPr>
          </a:p>
        </p:txBody>
      </p:sp>
      <p:pic>
        <p:nvPicPr>
          <p:cNvPr id="9" name="صوت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4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27"/>
    </mc:Choice>
    <mc:Fallback xmlns="">
      <p:transition spd="slow" advTm="20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77457E-6 C -0.01267 0.01549 -0.01267 0.02243 -0.03108 0.0296 C -0.03472 0.02821 -0.03924 0.02798 -0.04219 0.02544 C -0.04878 0.01989 -0.04948 0.01041 -0.05556 0.00416 C -0.05885 -0.00578 -0.06024 -0.0074 -0.07083 -0.00416 C -0.08455 0.00879 -0.08316 0.0111 -0.09288 0.02544 C -0.09878 0.01989 -0.09913 0.01388 -0.10174 0.00648 C -0.10243 0.00856 -0.10226 0.01434 -0.10399 0.01272 C -0.1066 0.01018 -0.1066 0.00578 -0.10608 0.00208 C -0.1059 -0.00092 -0.1033 -0.00347 -0.10174 -0.00624 C -0.10972 -0.0141 -0.11059 -0.01618 -0.11719 -0.00624 C -0.11736 -0.00532 -0.12031 0.00694 -0.12153 0.00856 C -0.12326 0.0111 -0.12622 0.01249 -0.12847 0.0148 C -0.12986 0.01688 -0.13108 0.01919 -0.13264 0.02127 C -0.14253 0.0185 -0.1467 0.01688 -0.15226 0.00856 C -0.15833 -0.00925 -0.15833 -0.00763 -0.17691 -0.00416 C -0.18142 0.00925 -0.17708 0.02151 -0.18993 0.0296 C -0.19514 0.02821 -0.20104 0.02844 -0.20556 0.02544 C -0.2349 0.00486 -0.20035 0.01688 -0.22083 0.01064 C -0.22309 0.00856 -0.22431 0.00463 -0.22743 0.00416 C -0.23681 0.00255 -0.23681 0.02035 -0.24062 0.02336 C -0.24306 0.02521 -0.24653 0.02474 -0.24931 0.02544 C -0.26632 0.02474 -0.28333 0.02544 -0.30035 0.02336 C -0.30729 0.02243 -0.32535 0.01133 -0.33108 0.00856 C -0.3441 0.00255 -0.37014 -0.00115 -0.38385 -0.00416 C -0.42222 -0.02751 -0.40069 -0.01618 -0.50521 -0.00624 C -0.50816 -0.00601 -0.50295 -0.00046 -0.50087 0.00208 C -0.49774 0.00601 -0.48976 0.00763 -0.48976 0.01272 C -0.48976 0.01341 -0.48976 0.01411 -0.48976 0.0148 " pathEditMode="relative" rAng="0" ptsTypes="ffffffffffffffffffffffffffffA">
                                      <p:cBhvr>
                                        <p:cTn id="1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908720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800" b="1" dirty="0" smtClean="0">
                <a:solidFill>
                  <a:srgbClr val="002060"/>
                </a:solidFill>
                <a:cs typeface="PT Simple Bold Ruled" pitchFamily="2" charset="-78"/>
              </a:rPr>
              <a:t>محاضرات الفرقة الأولى</a:t>
            </a:r>
          </a:p>
          <a:p>
            <a:pPr algn="ctr">
              <a:lnSpc>
                <a:spcPct val="150000"/>
              </a:lnSpc>
            </a:pPr>
            <a:r>
              <a:rPr lang="ar-SA" sz="4800" b="1" dirty="0" smtClean="0">
                <a:solidFill>
                  <a:srgbClr val="002060"/>
                </a:solidFill>
              </a:rPr>
              <a:t> </a:t>
            </a:r>
            <a:r>
              <a:rPr lang="ar-SA" sz="48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PT Simple Bold Ruled" pitchFamily="2" charset="-78"/>
              </a:rPr>
              <a:t>المستوى الثاني</a:t>
            </a:r>
          </a:p>
          <a:p>
            <a:pPr algn="ctr">
              <a:lnSpc>
                <a:spcPct val="150000"/>
              </a:lnSpc>
            </a:pPr>
            <a:r>
              <a:rPr lang="ar-SA" sz="4800" b="1" dirty="0" smtClean="0">
                <a:solidFill>
                  <a:srgbClr val="002060"/>
                </a:solidFill>
              </a:rPr>
              <a:t>اليوم </a:t>
            </a:r>
            <a:r>
              <a:rPr lang="ar-SA" sz="4800" b="1" smtClean="0">
                <a:solidFill>
                  <a:srgbClr val="002060"/>
                </a:solidFill>
              </a:rPr>
              <a:t>الثلاثاء 28-4-2020</a:t>
            </a:r>
            <a:endParaRPr lang="ar-SA" sz="48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4800" b="1" dirty="0" smtClean="0">
                <a:solidFill>
                  <a:srgbClr val="002060"/>
                </a:solidFill>
              </a:rPr>
              <a:t>الساعة التاسعة صباحاً </a:t>
            </a:r>
            <a:endParaRPr lang="ar-SA" sz="4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5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48">
        <p14:reveal thruBlk="1" dir="r"/>
      </p:transition>
    </mc:Choice>
    <mc:Fallback xmlns="">
      <p:transition spd="slow" advTm="6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42259" y="1628800"/>
            <a:ext cx="591867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002060"/>
                </a:solidFill>
              </a:rPr>
              <a:t>السؤال </a:t>
            </a:r>
            <a:r>
              <a:rPr lang="ar-SA" sz="4800" b="1" dirty="0" smtClean="0">
                <a:solidFill>
                  <a:srgbClr val="002060"/>
                </a:solidFill>
              </a:rPr>
              <a:t>الأول: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r>
              <a:rPr lang="ar-SA" sz="4800" b="1" dirty="0" smtClean="0">
                <a:solidFill>
                  <a:srgbClr val="002060"/>
                </a:solidFill>
              </a:rPr>
              <a:t>أول اذاعة اقليمية في مصر</a:t>
            </a:r>
          </a:p>
          <a:p>
            <a:r>
              <a:rPr lang="ar-SA" sz="4800" b="1" dirty="0" smtClean="0">
                <a:solidFill>
                  <a:srgbClr val="002060"/>
                </a:solidFill>
              </a:rPr>
              <a:t>تم اطلاقها سنة؟ من محافظة؟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8065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39001" y="1447191"/>
            <a:ext cx="7826245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002060"/>
                </a:solidFill>
              </a:rPr>
              <a:t>السؤال </a:t>
            </a:r>
            <a:r>
              <a:rPr lang="ar-SA" sz="4800" b="1" dirty="0" smtClean="0">
                <a:solidFill>
                  <a:srgbClr val="002060"/>
                </a:solidFill>
              </a:rPr>
              <a:t>الثاني</a:t>
            </a:r>
            <a:r>
              <a:rPr lang="ar-SA" sz="4800" b="1" dirty="0" smtClean="0">
                <a:solidFill>
                  <a:srgbClr val="002060"/>
                </a:solidFill>
              </a:rPr>
              <a:t>:</a:t>
            </a:r>
          </a:p>
          <a:p>
            <a:endParaRPr lang="ar-SA" sz="4800" b="1" dirty="0" smtClean="0">
              <a:solidFill>
                <a:srgbClr val="002060"/>
              </a:solidFill>
            </a:endParaRPr>
          </a:p>
          <a:p>
            <a:r>
              <a:rPr lang="ar-SA" sz="4800" b="1" dirty="0">
                <a:solidFill>
                  <a:srgbClr val="002060"/>
                </a:solidFill>
              </a:rPr>
              <a:t>إ</a:t>
            </a:r>
            <a:r>
              <a:rPr lang="ar-SA" sz="4800" b="1" dirty="0" smtClean="0">
                <a:solidFill>
                  <a:srgbClr val="002060"/>
                </a:solidFill>
              </a:rPr>
              <a:t>ذاعة القاهرة الكبرى تغطى أي منطقة؟</a:t>
            </a:r>
          </a:p>
          <a:p>
            <a:r>
              <a:rPr lang="ar-SA" sz="4800" b="1" dirty="0" smtClean="0">
                <a:solidFill>
                  <a:srgbClr val="002060"/>
                </a:solidFill>
              </a:rPr>
              <a:t>ومتى تم اطلاقها ؟</a:t>
            </a:r>
          </a:p>
          <a:p>
            <a:r>
              <a:rPr lang="ar-SA" sz="4800" b="1" dirty="0" smtClean="0">
                <a:solidFill>
                  <a:srgbClr val="002060"/>
                </a:solidFill>
              </a:rPr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0723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17896" y="1916832"/>
            <a:ext cx="5295104" cy="406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smtClean="0">
                <a:solidFill>
                  <a:srgbClr val="002060"/>
                </a:solidFill>
              </a:rPr>
              <a:t>السؤال الثالث:</a:t>
            </a:r>
          </a:p>
          <a:p>
            <a:endParaRPr lang="ar-SA" sz="4800" b="1" dirty="0" smtClean="0">
              <a:solidFill>
                <a:srgbClr val="002060"/>
              </a:solidFill>
            </a:endParaRPr>
          </a:p>
          <a:p>
            <a:r>
              <a:rPr lang="ar-SA" sz="4800" b="1" dirty="0" smtClean="0">
                <a:solidFill>
                  <a:srgbClr val="002060"/>
                </a:solidFill>
              </a:rPr>
              <a:t>متى افتتحت اذاعة القناة؟ </a:t>
            </a:r>
          </a:p>
          <a:p>
            <a:r>
              <a:rPr lang="ar-SA" sz="4800" b="1" dirty="0" err="1" smtClean="0">
                <a:solidFill>
                  <a:srgbClr val="002060"/>
                </a:solidFill>
              </a:rPr>
              <a:t>وأى</a:t>
            </a:r>
            <a:r>
              <a:rPr lang="ar-SA" sz="4800" b="1" dirty="0" smtClean="0">
                <a:solidFill>
                  <a:srgbClr val="002060"/>
                </a:solidFill>
              </a:rPr>
              <a:t> المناطق تغطى ؟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459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57781" y="1628800"/>
            <a:ext cx="6130269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smtClean="0">
                <a:solidFill>
                  <a:srgbClr val="002060"/>
                </a:solidFill>
              </a:rPr>
              <a:t>السؤال الرابع: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pPr lvl="0"/>
            <a:r>
              <a:rPr lang="ar-SA" sz="4800" b="1" dirty="0">
                <a:solidFill>
                  <a:srgbClr val="002060"/>
                </a:solidFill>
              </a:rPr>
              <a:t>القناة </a:t>
            </a:r>
            <a:r>
              <a:rPr lang="ar-SA" sz="4800" b="1" dirty="0" smtClean="0">
                <a:solidFill>
                  <a:srgbClr val="002060"/>
                </a:solidFill>
              </a:rPr>
              <a:t>الثالثة </a:t>
            </a:r>
            <a:r>
              <a:rPr lang="ar-SA" sz="4800" b="1" dirty="0">
                <a:solidFill>
                  <a:srgbClr val="002060"/>
                </a:solidFill>
              </a:rPr>
              <a:t>تغطى إقليم .......</a:t>
            </a:r>
          </a:p>
          <a:p>
            <a:pPr lvl="0"/>
            <a:r>
              <a:rPr lang="ar-SA" sz="4800" b="1" dirty="0">
                <a:solidFill>
                  <a:srgbClr val="002060"/>
                </a:solidFill>
              </a:rPr>
              <a:t>تم بثها سنة....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3706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73606" y="1556792"/>
            <a:ext cx="6295378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smtClean="0">
                <a:solidFill>
                  <a:srgbClr val="002060"/>
                </a:solidFill>
              </a:rPr>
              <a:t>السؤال الخامس: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pPr lvl="0"/>
            <a:r>
              <a:rPr lang="ar-SA" sz="4800" b="1" dirty="0">
                <a:solidFill>
                  <a:srgbClr val="002060"/>
                </a:solidFill>
              </a:rPr>
              <a:t>القناة </a:t>
            </a:r>
            <a:r>
              <a:rPr lang="ar-SA" sz="4800" b="1" dirty="0" smtClean="0">
                <a:solidFill>
                  <a:srgbClr val="002060"/>
                </a:solidFill>
              </a:rPr>
              <a:t>الرابعة </a:t>
            </a:r>
            <a:r>
              <a:rPr lang="ar-SA" sz="4800" b="1" dirty="0">
                <a:solidFill>
                  <a:srgbClr val="002060"/>
                </a:solidFill>
              </a:rPr>
              <a:t>تغطى إقليم .......</a:t>
            </a:r>
          </a:p>
          <a:p>
            <a:pPr lvl="0"/>
            <a:r>
              <a:rPr lang="ar-SA" sz="4800" b="1" dirty="0">
                <a:solidFill>
                  <a:srgbClr val="002060"/>
                </a:solidFill>
              </a:rPr>
              <a:t>تم بثها سنة....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7344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6195" y="1916832"/>
            <a:ext cx="6604757" cy="406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smtClean="0">
                <a:solidFill>
                  <a:srgbClr val="002060"/>
                </a:solidFill>
              </a:rPr>
              <a:t>السؤال السادس:</a:t>
            </a:r>
          </a:p>
          <a:p>
            <a:endParaRPr lang="ar-SA" sz="4800" b="1" dirty="0" smtClean="0">
              <a:solidFill>
                <a:srgbClr val="002060"/>
              </a:solidFill>
            </a:endParaRPr>
          </a:p>
          <a:p>
            <a:pPr lvl="0"/>
            <a:r>
              <a:rPr lang="ar-SA" sz="4800" b="1" dirty="0">
                <a:solidFill>
                  <a:srgbClr val="002060"/>
                </a:solidFill>
              </a:rPr>
              <a:t>القناة </a:t>
            </a:r>
            <a:r>
              <a:rPr lang="ar-SA" sz="4800" b="1" dirty="0" smtClean="0">
                <a:solidFill>
                  <a:srgbClr val="002060"/>
                </a:solidFill>
              </a:rPr>
              <a:t>الخامسة </a:t>
            </a:r>
            <a:r>
              <a:rPr lang="ar-SA" sz="4800" b="1" dirty="0">
                <a:solidFill>
                  <a:srgbClr val="002060"/>
                </a:solidFill>
              </a:rPr>
              <a:t>تغطى إقليم .......</a:t>
            </a:r>
          </a:p>
          <a:p>
            <a:pPr lvl="0"/>
            <a:r>
              <a:rPr lang="ar-SA" sz="4800" b="1" dirty="0">
                <a:solidFill>
                  <a:srgbClr val="002060"/>
                </a:solidFill>
              </a:rPr>
              <a:t>تم بثها سنة....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5498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10592" y="2182505"/>
            <a:ext cx="6614376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smtClean="0">
                <a:solidFill>
                  <a:srgbClr val="002060"/>
                </a:solidFill>
              </a:rPr>
              <a:t>السؤال السابع: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pPr lvl="0"/>
            <a:r>
              <a:rPr lang="ar-SA" sz="4800" b="1" dirty="0">
                <a:solidFill>
                  <a:srgbClr val="002060"/>
                </a:solidFill>
              </a:rPr>
              <a:t>القناة </a:t>
            </a:r>
            <a:r>
              <a:rPr lang="ar-SA" sz="4800" b="1" dirty="0" smtClean="0">
                <a:solidFill>
                  <a:srgbClr val="002060"/>
                </a:solidFill>
              </a:rPr>
              <a:t>السادسة </a:t>
            </a:r>
            <a:r>
              <a:rPr lang="ar-SA" sz="4800" b="1" dirty="0">
                <a:solidFill>
                  <a:srgbClr val="002060"/>
                </a:solidFill>
              </a:rPr>
              <a:t>تغطى إقليم .......</a:t>
            </a:r>
          </a:p>
          <a:p>
            <a:pPr lvl="0"/>
            <a:r>
              <a:rPr lang="ar-SA" sz="4800" b="1" dirty="0">
                <a:solidFill>
                  <a:srgbClr val="002060"/>
                </a:solidFill>
              </a:rPr>
              <a:t>تم بثها سنة....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9475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0.3|0.3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716</TotalTime>
  <Words>152</Words>
  <Application>Microsoft Office PowerPoint</Application>
  <PresentationFormat>عرض على الشاشة (3:4)‏</PresentationFormat>
  <Paragraphs>48</Paragraphs>
  <Slides>13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المحمديه جروب</dc:creator>
  <cp:lastModifiedBy>المحمديه جروب</cp:lastModifiedBy>
  <cp:revision>85</cp:revision>
  <dcterms:created xsi:type="dcterms:W3CDTF">2020-03-22T03:34:07Z</dcterms:created>
  <dcterms:modified xsi:type="dcterms:W3CDTF">2020-04-23T18:30:29Z</dcterms:modified>
</cp:coreProperties>
</file>