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73" r:id="rId3"/>
    <p:sldId id="270" r:id="rId4"/>
    <p:sldId id="289" r:id="rId5"/>
    <p:sldId id="290" r:id="rId6"/>
    <p:sldId id="291" r:id="rId7"/>
    <p:sldId id="293" r:id="rId8"/>
    <p:sldId id="292" r:id="rId9"/>
    <p:sldId id="294" r:id="rId10"/>
    <p:sldId id="295" r:id="rId11"/>
    <p:sldId id="296" r:id="rId12"/>
    <p:sldId id="297" r:id="rId13"/>
    <p:sldId id="28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47" autoAdjust="0"/>
    <p:restoredTop sz="94662" autoAdjust="0"/>
  </p:normalViewPr>
  <p:slideViewPr>
    <p:cSldViewPr>
      <p:cViewPr>
        <p:scale>
          <a:sx n="62" d="100"/>
          <a:sy n="62" d="100"/>
        </p:scale>
        <p:origin x="-156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24/08/41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24/08/41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24/08/41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24/08/41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24/08/41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24/08/41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24/08/41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24/08/41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24/08/41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24/08/41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24/08/41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24/08/41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315652" y="2132856"/>
            <a:ext cx="701488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200000"/>
              </a:lnSpc>
            </a:pPr>
            <a:r>
              <a:rPr lang="ar-SA" sz="4400" b="1" dirty="0" smtClean="0">
                <a:solidFill>
                  <a:srgbClr val="0070C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الصحافة الاستقصائية</a:t>
            </a:r>
          </a:p>
          <a:p>
            <a:pPr lvl="0" algn="ctr">
              <a:lnSpc>
                <a:spcPct val="200000"/>
              </a:lnSpc>
            </a:pPr>
            <a:r>
              <a:rPr lang="ar-SA" sz="4400" b="1" dirty="0" smtClean="0">
                <a:solidFill>
                  <a:srgbClr val="0070C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د . هبة عبد المعز أحمد</a:t>
            </a:r>
          </a:p>
          <a:p>
            <a:pPr lvl="0" algn="ctr">
              <a:lnSpc>
                <a:spcPct val="200000"/>
              </a:lnSpc>
            </a:pPr>
            <a:r>
              <a:rPr lang="ar-SA" sz="2000" b="1" dirty="0" smtClean="0">
                <a:solidFill>
                  <a:srgbClr val="0070C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مدرس الصحافة في كلية الإعلام وتكنولوجيا الاتصال جامعة جنوب الوادي  </a:t>
            </a:r>
            <a:endParaRPr lang="ar-SA" sz="2000" b="1" dirty="0">
              <a:solidFill>
                <a:srgbClr val="0070C0"/>
              </a:solidFill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954" y="620688"/>
            <a:ext cx="1375576" cy="1224136"/>
          </a:xfrm>
          <a:prstGeom prst="rect">
            <a:avLst/>
          </a:prstGeom>
        </p:spPr>
      </p:pic>
      <p:pic>
        <p:nvPicPr>
          <p:cNvPr id="1026" name="Picture 2" descr="C:\Users\المحمديه جروب\Desktop\لوجو اعلام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010" y="807014"/>
            <a:ext cx="10763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83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05"/>
    </mc:Choice>
    <mc:Fallback xmlns="">
      <p:transition spd="slow" advTm="1110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215172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أحمد رجب </a:t>
            </a:r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تكليف للطلاب</a:t>
            </a:r>
          </a:p>
          <a:p>
            <a:pPr lvl="0"/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اذكر تحقيقات له</a:t>
            </a: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02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215172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مها </a:t>
            </a:r>
            <a:r>
              <a:rPr lang="ar-SA" sz="32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البهنساوى</a:t>
            </a:r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تكليف للطلاب</a:t>
            </a:r>
          </a:p>
          <a:p>
            <a:pPr lvl="0"/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اذكر تحقيقات </a:t>
            </a:r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لها</a:t>
            </a: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849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483768" y="1772816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مصطفى </a:t>
            </a:r>
            <a:r>
              <a:rPr lang="ar-SA" sz="32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المرصفاوى</a:t>
            </a:r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0"/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تكليف للطلاب</a:t>
            </a:r>
          </a:p>
          <a:p>
            <a:pPr lvl="0"/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اذكر تحقيقات له</a:t>
            </a: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723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2097867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SA" sz="2400" b="1" dirty="0" smtClean="0">
                <a:solidFill>
                  <a:srgbClr val="0070C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مع تمنيات بالنجاح والتوفيق </a:t>
            </a:r>
          </a:p>
          <a:p>
            <a:pPr algn="ctr">
              <a:lnSpc>
                <a:spcPct val="200000"/>
              </a:lnSpc>
            </a:pPr>
            <a:r>
              <a:rPr lang="ar-SA" sz="2400" b="1" dirty="0" smtClean="0">
                <a:solidFill>
                  <a:srgbClr val="0070C0"/>
                </a:solidFill>
                <a:effectLst/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د. هبة عبد المعز أحمد </a:t>
            </a:r>
            <a:endParaRPr lang="en-US" sz="2400" dirty="0">
              <a:solidFill>
                <a:srgbClr val="0070C0"/>
              </a:solidFill>
              <a:effectLst/>
              <a:latin typeface="Times New Roman"/>
              <a:ea typeface="Monotype Koufi" pitchFamily="2" charset="-78"/>
              <a:cs typeface="Monotype Kouf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813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67"/>
    </mc:Choice>
    <mc:Fallback xmlns="">
      <p:transition spd="slow" advTm="586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259632" y="1268760"/>
            <a:ext cx="67687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200000"/>
              </a:lnSpc>
            </a:pPr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محاضرة الفرقة الرابعة المستوى الثامن </a:t>
            </a:r>
          </a:p>
          <a:p>
            <a:pPr lvl="0" algn="ctr">
              <a:lnSpc>
                <a:spcPct val="200000"/>
              </a:lnSpc>
            </a:pPr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مادة الصحافة الاستقصائية</a:t>
            </a:r>
          </a:p>
          <a:p>
            <a:pPr lvl="0" algn="ctr">
              <a:lnSpc>
                <a:spcPct val="200000"/>
              </a:lnSpc>
            </a:pPr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الاثنين  </a:t>
            </a:r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16/ 4/ </a:t>
            </a:r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2020 </a:t>
            </a:r>
          </a:p>
          <a:p>
            <a:pPr lvl="0" algn="ctr">
              <a:lnSpc>
                <a:spcPct val="200000"/>
              </a:lnSpc>
            </a:pPr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الساعة العاشرة صباحا </a:t>
            </a:r>
            <a:endParaRPr lang="ar-SA" sz="320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5365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12"/>
    </mc:Choice>
    <mc:Fallback xmlns="">
      <p:transition spd="slow" advTm="1321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619672" y="1905506"/>
            <a:ext cx="5238328" cy="2900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200000"/>
              </a:lnSpc>
            </a:pPr>
            <a:r>
              <a:rPr lang="ar-SA" sz="32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صحفى</a:t>
            </a:r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مصر الذين قدموا تحقيقات استقصائية مميزة </a:t>
            </a:r>
          </a:p>
          <a:p>
            <a:pPr lvl="0" algn="ctr">
              <a:lnSpc>
                <a:spcPct val="200000"/>
              </a:lnSpc>
            </a:pPr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515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78"/>
    </mc:Choice>
    <mc:Fallback xmlns="">
      <p:transition spd="slow" advTm="737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983835" y="1412776"/>
            <a:ext cx="4703596" cy="18466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إحسان عبد القدوس </a:t>
            </a:r>
          </a:p>
          <a:p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قدم تحقيق الأسلحة الفاسدة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67983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411760" y="1484784"/>
            <a:ext cx="5152436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كارم يحيى </a:t>
            </a:r>
          </a:p>
          <a:p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الصحفي بجريدة الأهرام </a:t>
            </a:r>
          </a:p>
          <a:p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قدم سلسلة تحقيقات استقصائية </a:t>
            </a:r>
          </a:p>
          <a:p>
            <a:endParaRPr lang="ar-SA" sz="3200" b="1" dirty="0" smtClean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وتغطية متعمقة لحرب البوسنة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05683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03848" y="2204864"/>
            <a:ext cx="329982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محمد القزاز </a:t>
            </a:r>
          </a:p>
          <a:p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تكليف للطلاب</a:t>
            </a:r>
          </a:p>
          <a:p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اذكر تحقيقات له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78260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215172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هشام علام</a:t>
            </a:r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تكليف للطلاب</a:t>
            </a:r>
          </a:p>
          <a:p>
            <a:pPr lvl="0"/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اذكر تحقيقات له</a:t>
            </a: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91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286000" y="215172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سماح عبد </a:t>
            </a:r>
            <a:r>
              <a:rPr lang="ar-SA" sz="32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العاطى</a:t>
            </a:r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تكليف للطلاب</a:t>
            </a:r>
          </a:p>
          <a:p>
            <a:pPr lvl="0"/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اذكر تحقيقات </a:t>
            </a:r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لها</a:t>
            </a: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93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215172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ar-SA" sz="32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عبد الرحمن شلبي </a:t>
            </a:r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تكليف للطلاب</a:t>
            </a:r>
          </a:p>
          <a:p>
            <a:pPr lvl="0"/>
            <a:endParaRPr lang="ar-SA" sz="32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ar-SA" sz="32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اذكر تحقيقات له</a:t>
            </a: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610312"/>
      </p:ext>
    </p:extLst>
  </p:cSld>
  <p:clrMapOvr>
    <a:masterClrMapping/>
  </p:clrMapOvr>
</p:sld>
</file>

<file path=ppt/theme/theme1.xml><?xml version="1.0" encoding="utf-8"?>
<a:theme xmlns:a="http://schemas.openxmlformats.org/drawingml/2006/main" name="دفق الهواء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دفق الهوا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فق الهوا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632</TotalTime>
  <Words>123</Words>
  <Application>Microsoft Office PowerPoint</Application>
  <PresentationFormat>عرض على الشاشة (3:4)‏</PresentationFormat>
  <Paragraphs>55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دفق الهواء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المحمديه جروب</dc:creator>
  <cp:lastModifiedBy>المحمديه جروب</cp:lastModifiedBy>
  <cp:revision>46</cp:revision>
  <dcterms:created xsi:type="dcterms:W3CDTF">2020-03-20T07:38:46Z</dcterms:created>
  <dcterms:modified xsi:type="dcterms:W3CDTF">2020-04-17T15:43:08Z</dcterms:modified>
</cp:coreProperties>
</file>