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D19789-A19A-4C64-AC5E-2AD84B4E987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ECCC44-A94D-4E1A-95C3-CBE7856BE8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r"/>
            <a:r>
              <a:rPr lang="ar-EG" sz="2800" dirty="0" smtClean="0">
                <a:solidFill>
                  <a:schemeClr val="tx1"/>
                </a:solidFill>
              </a:rPr>
              <a:t>جامعة جنوب الوادى </a:t>
            </a:r>
            <a:br>
              <a:rPr lang="ar-EG" sz="2800" dirty="0" smtClean="0">
                <a:solidFill>
                  <a:schemeClr val="tx1"/>
                </a:solidFill>
              </a:rPr>
            </a:br>
            <a:r>
              <a:rPr lang="ar-EG" sz="2800" dirty="0" smtClean="0">
                <a:solidFill>
                  <a:schemeClr val="tx1"/>
                </a:solidFill>
              </a:rPr>
              <a:t>كلية الاعلام وتكنولوجيا الاتصال </a:t>
            </a:r>
            <a:br>
              <a:rPr lang="ar-EG" sz="2800" dirty="0" smtClean="0">
                <a:solidFill>
                  <a:schemeClr val="tx1"/>
                </a:solidFill>
              </a:rPr>
            </a:br>
            <a:r>
              <a:rPr lang="ar-EG" sz="2800" dirty="0" smtClean="0">
                <a:solidFill>
                  <a:schemeClr val="tx1"/>
                </a:solidFill>
              </a:rPr>
              <a:t>قسم الصحافة </a:t>
            </a:r>
            <a:br>
              <a:rPr lang="ar-EG" sz="2800" dirty="0" smtClean="0">
                <a:solidFill>
                  <a:schemeClr val="tx1"/>
                </a:solidFill>
              </a:rPr>
            </a:br>
            <a:r>
              <a:rPr lang="ar-EG" sz="2800" dirty="0" smtClean="0">
                <a:solidFill>
                  <a:schemeClr val="tx1"/>
                </a:solidFill>
              </a:rPr>
              <a:t>الفرقة الثالثة 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/>
              <a:t/>
            </a:r>
            <a:br>
              <a:rPr lang="ar-EG" dirty="0"/>
            </a:br>
            <a:r>
              <a:rPr lang="ar-EG" dirty="0" smtClean="0"/>
              <a:t>      </a:t>
            </a:r>
            <a:r>
              <a:rPr lang="ar-EG" sz="3600" dirty="0" smtClean="0">
                <a:solidFill>
                  <a:srgbClr val="FF0000"/>
                </a:solidFill>
              </a:rPr>
              <a:t>تدريبات عملية (صحافة متخصصه )</a:t>
            </a:r>
            <a:br>
              <a:rPr lang="ar-EG" sz="3600" dirty="0" smtClean="0">
                <a:solidFill>
                  <a:srgbClr val="FF0000"/>
                </a:solidFill>
              </a:rPr>
            </a:br>
            <a:r>
              <a:rPr lang="ar-EG" sz="3600" dirty="0" smtClean="0">
                <a:solidFill>
                  <a:srgbClr val="FF0000"/>
                </a:solidFill>
              </a:rPr>
              <a:t>      </a:t>
            </a:r>
            <a:r>
              <a:rPr lang="ar-EG" sz="3600" dirty="0" smtClean="0"/>
              <a:t>السكشن </a:t>
            </a:r>
            <a:br>
              <a:rPr lang="ar-EG" sz="3600" dirty="0" smtClean="0"/>
            </a:br>
            <a:r>
              <a:rPr lang="ar-EG" sz="3600" dirty="0"/>
              <a:t/>
            </a:r>
            <a:br>
              <a:rPr lang="ar-EG" sz="3600" dirty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                              مروة ابوالحجاج يعقوب </a:t>
            </a:r>
            <a:br>
              <a:rPr lang="ar-EG" dirty="0" smtClean="0"/>
            </a:br>
            <a:r>
              <a:rPr lang="ar-EG" dirty="0" smtClean="0"/>
              <a:t>                             المعيدة بقسم الصحافة 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5855" y="377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71</TotalTime>
  <Words>3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جامعة جنوب الوادى  كلية الاعلام وتكنولوجيا الاتصال  قسم الصحافة  الفرقة الثالثة         تدريبات عملية (صحافة متخصصه )       السكشن                                  مروة ابوالحجاج يعقوب                               المعيدة بقسم الصحافة 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جنوب الوادى  كلية الاعلام وتكنولوجيا الاتصال  قسم الصحافة  الفرقة الثالثة         تدريبات عملية (صحافة متخصصه )       السكشن                                  مروة ابوالحجاج يعقوب                               المعيدة بقسم الصحافة</dc:title>
  <dc:creator>Ahmed Yaquob</dc:creator>
  <cp:lastModifiedBy>Ahmed Yaquob</cp:lastModifiedBy>
  <cp:revision>6</cp:revision>
  <dcterms:created xsi:type="dcterms:W3CDTF">2020-03-24T20:00:28Z</dcterms:created>
  <dcterms:modified xsi:type="dcterms:W3CDTF">2020-04-21T19:29:55Z</dcterms:modified>
</cp:coreProperties>
</file>