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324F80D8-3547-4FC7-B8BB-53423E4014D1}" type="datetimeFigureOut">
              <a:rPr lang="en-US" smtClean="0"/>
              <a:t>4/27/2020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33A6874-FF3B-42C6-B32A-376181540B2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4F80D8-3547-4FC7-B8BB-53423E4014D1}"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A6874-FF3B-42C6-B32A-376181540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4F80D8-3547-4FC7-B8BB-53423E4014D1}"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A6874-FF3B-42C6-B32A-376181540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24F80D8-3547-4FC7-B8BB-53423E4014D1}" type="datetimeFigureOut">
              <a:rPr lang="en-US" smtClean="0"/>
              <a:t>4/27/2020</a:t>
            </a:fld>
            <a:endParaRPr lang="en-US"/>
          </a:p>
        </p:txBody>
      </p:sp>
      <p:sp>
        <p:nvSpPr>
          <p:cNvPr id="9" name="Slide Number Placeholder 8"/>
          <p:cNvSpPr>
            <a:spLocks noGrp="1"/>
          </p:cNvSpPr>
          <p:nvPr>
            <p:ph type="sldNum" sz="quarter" idx="15"/>
          </p:nvPr>
        </p:nvSpPr>
        <p:spPr/>
        <p:txBody>
          <a:bodyPr rtlCol="0"/>
          <a:lstStyle/>
          <a:p>
            <a:fld id="{133A6874-FF3B-42C6-B32A-376181540B2B}"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24F80D8-3547-4FC7-B8BB-53423E4014D1}" type="datetimeFigureOut">
              <a:rPr lang="en-US" smtClean="0"/>
              <a:t>4/27/2020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33A6874-FF3B-42C6-B32A-376181540B2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24F80D8-3547-4FC7-B8BB-53423E4014D1}"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3A6874-FF3B-42C6-B32A-376181540B2B}"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24F80D8-3547-4FC7-B8BB-53423E4014D1}" type="datetimeFigureOut">
              <a:rPr lang="en-US" smtClean="0"/>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3A6874-FF3B-42C6-B32A-376181540B2B}"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24F80D8-3547-4FC7-B8BB-53423E4014D1}" type="datetimeFigureOut">
              <a:rPr lang="en-US" smtClean="0"/>
              <a:t>4/27/2020</a:t>
            </a:fld>
            <a:endParaRPr lang="en-US"/>
          </a:p>
        </p:txBody>
      </p:sp>
      <p:sp>
        <p:nvSpPr>
          <p:cNvPr id="7" name="Slide Number Placeholder 6"/>
          <p:cNvSpPr>
            <a:spLocks noGrp="1"/>
          </p:cNvSpPr>
          <p:nvPr>
            <p:ph type="sldNum" sz="quarter" idx="11"/>
          </p:nvPr>
        </p:nvSpPr>
        <p:spPr/>
        <p:txBody>
          <a:bodyPr rtlCol="0"/>
          <a:lstStyle/>
          <a:p>
            <a:fld id="{133A6874-FF3B-42C6-B32A-376181540B2B}"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F80D8-3547-4FC7-B8BB-53423E4014D1}" type="datetimeFigureOut">
              <a:rPr lang="en-US" smtClean="0"/>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3A6874-FF3B-42C6-B32A-376181540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24F80D8-3547-4FC7-B8BB-53423E4014D1}" type="datetimeFigureOut">
              <a:rPr lang="en-US" smtClean="0"/>
              <a:t>4/27/2020</a:t>
            </a:fld>
            <a:endParaRPr lang="en-US"/>
          </a:p>
        </p:txBody>
      </p:sp>
      <p:sp>
        <p:nvSpPr>
          <p:cNvPr id="22" name="Slide Number Placeholder 21"/>
          <p:cNvSpPr>
            <a:spLocks noGrp="1"/>
          </p:cNvSpPr>
          <p:nvPr>
            <p:ph type="sldNum" sz="quarter" idx="15"/>
          </p:nvPr>
        </p:nvSpPr>
        <p:spPr/>
        <p:txBody>
          <a:bodyPr rtlCol="0"/>
          <a:lstStyle/>
          <a:p>
            <a:fld id="{133A6874-FF3B-42C6-B32A-376181540B2B}"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24F80D8-3547-4FC7-B8BB-53423E4014D1}" type="datetimeFigureOut">
              <a:rPr lang="en-US" smtClean="0"/>
              <a:t>4/27/2020</a:t>
            </a:fld>
            <a:endParaRPr lang="en-US"/>
          </a:p>
        </p:txBody>
      </p:sp>
      <p:sp>
        <p:nvSpPr>
          <p:cNvPr id="18" name="Slide Number Placeholder 17"/>
          <p:cNvSpPr>
            <a:spLocks noGrp="1"/>
          </p:cNvSpPr>
          <p:nvPr>
            <p:ph type="sldNum" sz="quarter" idx="11"/>
          </p:nvPr>
        </p:nvSpPr>
        <p:spPr/>
        <p:txBody>
          <a:bodyPr rtlCol="0"/>
          <a:lstStyle/>
          <a:p>
            <a:fld id="{133A6874-FF3B-42C6-B32A-376181540B2B}"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24F80D8-3547-4FC7-B8BB-53423E4014D1}" type="datetimeFigureOut">
              <a:rPr lang="en-US" smtClean="0"/>
              <a:t>4/27/2020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33A6874-FF3B-42C6-B32A-376181540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57200"/>
            <a:ext cx="6688137"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264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435658">
            <a:off x="2155692" y="1656066"/>
            <a:ext cx="4622319" cy="923330"/>
          </a:xfrm>
          <a:prstGeom prst="rect">
            <a:avLst/>
          </a:prstGeom>
          <a:noFill/>
        </p:spPr>
        <p:txBody>
          <a:bodyPr wrap="square" lIns="91440" tIns="45720" rIns="91440" bIns="45720">
            <a:spAutoFit/>
          </a:bodyPr>
          <a:lstStyle/>
          <a:p>
            <a:pPr algn="ctr"/>
            <a:r>
              <a:rPr lang="ar-AE" sz="5400" b="1" cap="none" spc="300" dirty="0" smtClean="0">
                <a:ln w="11430" cmpd="sng">
                  <a:solidFill>
                    <a:sysClr val="windowText" lastClr="000000"/>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الصوت الإذاعي</a:t>
            </a:r>
            <a:endParaRPr lang="en-US" sz="5400" b="1" cap="none" spc="300" dirty="0">
              <a:ln w="11430" cmpd="sng">
                <a:solidFill>
                  <a:sysClr val="windowText" lastClr="000000"/>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1026" name="Picture 2" descr="https://www.24hdansuneredaction.com/wp-content/uploads/2012/11/radio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344" y="4194197"/>
            <a:ext cx="5367204" cy="19984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607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7467600" cy="5943600"/>
          </a:xfrm>
        </p:spPr>
        <p:txBody>
          <a:bodyPr>
            <a:normAutofit/>
          </a:bodyPr>
          <a:lstStyle/>
          <a:p>
            <a:pPr algn="r" rtl="1"/>
            <a:r>
              <a:rPr lang="ar-AE" dirty="0" smtClean="0"/>
              <a:t>حاول </a:t>
            </a:r>
            <a:r>
              <a:rPr lang="ar-AE" dirty="0"/>
              <a:t>ان تجرب سماع جيرانك، بعضهم يتحدث بسرعة والبعض الٓاخر ببطء. وهذا ما يميز البشر. وفي الاذاعة يجب ايجاد الوسط بين الاثنين.</a:t>
            </a:r>
          </a:p>
          <a:p>
            <a:pPr algn="r" rtl="1"/>
            <a:endParaRPr lang="ar-AE" dirty="0"/>
          </a:p>
          <a:p>
            <a:pPr algn="r" rtl="1"/>
            <a:r>
              <a:rPr lang="ar-AE" dirty="0">
                <a:solidFill>
                  <a:srgbClr val="FF0000"/>
                </a:solidFill>
                <a:latin typeface="A Massir Ballpoint" pitchFamily="2" charset="-78"/>
                <a:cs typeface="A Massir Ballpoint" pitchFamily="2" charset="-78"/>
              </a:rPr>
              <a:t>القاعدة الٔاولى: تحدث لشخص ما</a:t>
            </a:r>
          </a:p>
          <a:p>
            <a:pPr algn="r" rtl="1"/>
            <a:r>
              <a:rPr lang="ar-AE" dirty="0" smtClean="0"/>
              <a:t>انت </a:t>
            </a:r>
            <a:r>
              <a:rPr lang="ar-AE" dirty="0"/>
              <a:t>لست في ساحة عمومية </a:t>
            </a:r>
            <a:r>
              <a:rPr lang="ar-AE" dirty="0" smtClean="0"/>
              <a:t>تلق</a:t>
            </a:r>
            <a:r>
              <a:rPr lang="ar-AE" dirty="0"/>
              <a:t>ي</a:t>
            </a:r>
            <a:r>
              <a:rPr lang="ar-AE" dirty="0" smtClean="0"/>
              <a:t> </a:t>
            </a:r>
            <a:r>
              <a:rPr lang="ar-AE" dirty="0"/>
              <a:t>خطابا، انت تتحدث لشخص ما، ارفع عينيك من وقت لٓاخر عن الورقة وانظر الى </a:t>
            </a:r>
            <a:r>
              <a:rPr lang="ar-AE" dirty="0" smtClean="0"/>
              <a:t>الفتي </a:t>
            </a:r>
            <a:r>
              <a:rPr lang="ar-AE" dirty="0"/>
              <a:t>خلف الزجاج. ٕانه مستمعك الٔاول وصديقك. يمكن ان يطلب منك القراءة ببطء لٔاننا نتحدث في الٕاذاعة بشكل ٔابطء من الحياة العادية.</a:t>
            </a:r>
          </a:p>
          <a:p>
            <a:pPr algn="r" rtl="1"/>
            <a:endParaRPr lang="ar-AE" dirty="0"/>
          </a:p>
          <a:p>
            <a:pPr algn="r" rtl="1"/>
            <a:r>
              <a:rPr lang="ar-AE" dirty="0">
                <a:solidFill>
                  <a:srgbClr val="FF0000"/>
                </a:solidFill>
                <a:latin typeface="A Massir Ballpoint" pitchFamily="2" charset="-78"/>
                <a:cs typeface="A Massir Ballpoint" pitchFamily="2" charset="-78"/>
              </a:rPr>
              <a:t>القاعدة الثانية: اكتب لتتكلم</a:t>
            </a:r>
          </a:p>
          <a:p>
            <a:pPr algn="r" rtl="1"/>
            <a:r>
              <a:rPr lang="ar-AE" dirty="0"/>
              <a:t>هناك موسيقى للغة الشفوية تختلف عن اللغة المكتوبة. لذلك يستحسن ان تهمس الجمل التي تكتبها فسترى </a:t>
            </a:r>
            <a:r>
              <a:rPr lang="ar-AE" dirty="0" smtClean="0"/>
              <a:t>انك </a:t>
            </a:r>
            <a:r>
              <a:rPr lang="ar-AE" dirty="0"/>
              <a:t>ستجد اسلوبا بسيطا يقترب من طريقة كلامك ويجنبك التردد والتمتمة.</a:t>
            </a:r>
            <a:endParaRPr lang="en-US"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14400" y="3429000"/>
            <a:ext cx="609600" cy="609600"/>
          </a:xfrm>
          <a:prstGeom prst="rect">
            <a:avLst/>
          </a:prstGeom>
        </p:spPr>
      </p:pic>
    </p:spTree>
    <p:extLst>
      <p:ext uri="{BB962C8B-B14F-4D97-AF65-F5344CB8AC3E}">
        <p14:creationId xmlns:p14="http://schemas.microsoft.com/office/powerpoint/2010/main" val="25573750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8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467600" cy="4873752"/>
          </a:xfrm>
        </p:spPr>
        <p:txBody>
          <a:bodyPr>
            <a:normAutofit lnSpcReduction="10000"/>
          </a:bodyPr>
          <a:lstStyle/>
          <a:p>
            <a:pPr algn="r" rtl="1"/>
            <a:r>
              <a:rPr lang="ar-AE" sz="2800" dirty="0">
                <a:solidFill>
                  <a:srgbClr val="FF0000"/>
                </a:solidFill>
                <a:latin typeface="A Massir Ballpoint" pitchFamily="2" charset="-78"/>
                <a:cs typeface="A Massir Ballpoint" pitchFamily="2" charset="-78"/>
              </a:rPr>
              <a:t>القاعدة الثالثة: ٔاخرج صوتك</a:t>
            </a:r>
          </a:p>
          <a:p>
            <a:pPr algn="r" rtl="1"/>
            <a:r>
              <a:rPr lang="ar-AE" dirty="0"/>
              <a:t>يسطر علينا الخجل في المرات الٔاولى اما الميكروفون، </a:t>
            </a:r>
            <a:r>
              <a:rPr lang="ar-AE" dirty="0" smtClean="0"/>
              <a:t>فنقٔرأ </a:t>
            </a:r>
            <a:r>
              <a:rPr lang="ar-AE" dirty="0"/>
              <a:t>النص كما ٔاننا نقرٔا </a:t>
            </a:r>
            <a:r>
              <a:rPr lang="ar-AE" dirty="0" smtClean="0"/>
              <a:t>لأنفسنا</a:t>
            </a:r>
            <a:r>
              <a:rPr lang="ar-AE" dirty="0"/>
              <a:t>، فيبدو الصوت </a:t>
            </a:r>
            <a:r>
              <a:rPr lang="ar-AE" dirty="0" smtClean="0"/>
              <a:t>كٔئيبا </a:t>
            </a:r>
            <a:r>
              <a:rPr lang="ar-AE" dirty="0"/>
              <a:t>بلا بريق. انزع النص واطلب من الشخص اعادة ما قاله سترى الفرق واضحا. يستعيد الشخص صوته الطبيعي. ٕاخراج الصوت لا يعني الصراخ ولكن ايجاد الوسط بين الصوت الطبيعي والنغمة المناسبة لقراءة الٔاخبار.</a:t>
            </a:r>
          </a:p>
          <a:p>
            <a:pPr algn="r" rtl="1"/>
            <a:endParaRPr lang="ar-AE" dirty="0"/>
          </a:p>
          <a:p>
            <a:pPr algn="r" rtl="1"/>
            <a:r>
              <a:rPr lang="ar-AE" sz="2800" b="1" dirty="0">
                <a:solidFill>
                  <a:srgbClr val="FF0000"/>
                </a:solidFill>
                <a:latin typeface="A Massir Ballpoint" pitchFamily="2" charset="-78"/>
                <a:cs typeface="A Massir Ballpoint" pitchFamily="2" charset="-78"/>
              </a:rPr>
              <a:t>القاعدة الرابعة: تمرن</a:t>
            </a:r>
          </a:p>
          <a:p>
            <a:pPr algn="r" rtl="1"/>
            <a:r>
              <a:rPr lang="ar-AE" dirty="0"/>
              <a:t>هناك تقنيات لطريقة الالقاء كٔان تقرٔا نصا وتضع قلما بين اسنانك. يساعد ذلك على النطق الجيد للحروف وتقوية عظلات الشفاه. يجب اعادة سماع ما نقوله ومشاهدة صوتنا وكٔانه شئي. يمكن ان نطلب مساعدة ممثل ٔاو زميل او رٔييس التحرير، فالاذاعة فريق ويجب ان يساعد بعضنا بعضا لنتطور.</a:t>
            </a:r>
            <a:endParaRPr lang="en-US"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447800" y="2812473"/>
            <a:ext cx="609600" cy="609600"/>
          </a:xfrm>
          <a:prstGeom prst="rect">
            <a:avLst/>
          </a:prstGeom>
        </p:spPr>
      </p:pic>
    </p:spTree>
    <p:extLst>
      <p:ext uri="{BB962C8B-B14F-4D97-AF65-F5344CB8AC3E}">
        <p14:creationId xmlns:p14="http://schemas.microsoft.com/office/powerpoint/2010/main" val="18219744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56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609600"/>
            <a:ext cx="7467600" cy="5638800"/>
          </a:xfrm>
        </p:spPr>
        <p:txBody>
          <a:bodyPr>
            <a:normAutofit lnSpcReduction="10000"/>
          </a:bodyPr>
          <a:lstStyle/>
          <a:p>
            <a:pPr algn="r" rtl="1"/>
            <a:r>
              <a:rPr lang="ar-AE" sz="2800" dirty="0">
                <a:solidFill>
                  <a:srgbClr val="FF0000"/>
                </a:solidFill>
                <a:latin typeface="A Massir Ballpoint" pitchFamily="2" charset="-78"/>
                <a:cs typeface="A Massir Ballpoint" pitchFamily="2" charset="-78"/>
              </a:rPr>
              <a:t>القاعدة الخامسة: تذوق</a:t>
            </a:r>
          </a:p>
          <a:p>
            <a:pPr algn="r" rtl="1"/>
            <a:r>
              <a:rPr lang="ar-AE" dirty="0"/>
              <a:t>انها القاعدة الٔاهم سواء بالنسبة للصحفيين المبتدٔيين او المحترفين ذوي خبرة. قبل التحدث على الهواء يجب اعادة قراءة نشرة الاخبار او المختصرات او التقرير بصوت عال. يسمح ذلك باحماء فمك وحبالك الصوتية. فستنطبع في مخيلتك موسيقى نصك. وعند قراءته على الهواء يبدو سلسا لٔانك حفظته. بعض مقدمي الاخبار يدلكون افواههم قبل الدخول الى الاستوديو ويشربون بعض الماء لتفادي جفاف الحلق. الاذاعة مثل الرياضة: احماء وتمديد للعظلات قبل الدخول الى الملعب.</a:t>
            </a:r>
          </a:p>
          <a:p>
            <a:pPr algn="r" rtl="1"/>
            <a:endParaRPr lang="ar-AE" dirty="0"/>
          </a:p>
          <a:p>
            <a:pPr algn="r" rtl="1"/>
            <a:r>
              <a:rPr lang="ar-AE" dirty="0">
                <a:solidFill>
                  <a:srgbClr val="FF0000"/>
                </a:solidFill>
                <a:latin typeface="A Massir Ballpoint" pitchFamily="2" charset="-78"/>
                <a:cs typeface="A Massir Ballpoint" pitchFamily="2" charset="-78"/>
              </a:rPr>
              <a:t>القاعدة السادسة: لا تٔاكل الميكروفون</a:t>
            </a:r>
          </a:p>
          <a:p>
            <a:pPr algn="r" rtl="1"/>
            <a:r>
              <a:rPr lang="ar-AE" dirty="0"/>
              <a:t>نتكلم على بعد 20 سنتيمتر من </a:t>
            </a:r>
            <a:r>
              <a:rPr lang="ar-AE" dirty="0" smtClean="0"/>
              <a:t>الميكروفون. </a:t>
            </a:r>
            <a:r>
              <a:rPr lang="ar-AE" dirty="0"/>
              <a:t>نضع </a:t>
            </a:r>
            <a:r>
              <a:rPr lang="ar-AE" dirty="0" smtClean="0"/>
              <a:t>السماعة </a:t>
            </a:r>
            <a:r>
              <a:rPr lang="ar-AE" dirty="0"/>
              <a:t>على اذن واحدة فقط حتى نسمع انفسنا كما في الحياة الطبيعية، اما الاذن الثانية فنتركها لسماع الٔاوامر والمراقبة.</a:t>
            </a:r>
          </a:p>
          <a:p>
            <a:pPr algn="r" rtl="1"/>
            <a:endParaRPr lang="ar-AE" dirty="0"/>
          </a:p>
          <a:p>
            <a:pPr algn="r" rtl="1"/>
            <a:r>
              <a:rPr lang="ar-AE" dirty="0"/>
              <a:t> </a:t>
            </a:r>
            <a:endParaRPr lang="en-US"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14400" y="3429000"/>
            <a:ext cx="609600" cy="609600"/>
          </a:xfrm>
          <a:prstGeom prst="rect">
            <a:avLst/>
          </a:prstGeom>
        </p:spPr>
      </p:pic>
    </p:spTree>
    <p:extLst>
      <p:ext uri="{BB962C8B-B14F-4D97-AF65-F5344CB8AC3E}">
        <p14:creationId xmlns:p14="http://schemas.microsoft.com/office/powerpoint/2010/main" val="10772829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64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252</TotalTime>
  <Words>350</Words>
  <Application>Microsoft Office PowerPoint</Application>
  <PresentationFormat>On-screen Show (4:3)</PresentationFormat>
  <Paragraphs>20</Paragraphs>
  <Slides>5</Slides>
  <Notes>0</Notes>
  <HiddenSlides>0</HiddenSlides>
  <MMClips>3</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Oriel</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c:creator>
  <cp:lastModifiedBy>Me</cp:lastModifiedBy>
  <cp:revision>12</cp:revision>
  <dcterms:created xsi:type="dcterms:W3CDTF">2020-04-24T13:33:28Z</dcterms:created>
  <dcterms:modified xsi:type="dcterms:W3CDTF">2020-04-27T12:57:02Z</dcterms:modified>
</cp:coreProperties>
</file>