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2" r:id="rId5"/>
    <p:sldId id="283" r:id="rId6"/>
    <p:sldId id="281" r:id="rId7"/>
    <p:sldId id="257" r:id="rId8"/>
    <p:sldId id="286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5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4/23/2020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EG" b="1" dirty="0" smtClean="0"/>
              <a:t>دراما إذاعية وتليفزيونية</a:t>
            </a:r>
            <a:br>
              <a:rPr lang="ar-EG" b="1" dirty="0" smtClean="0"/>
            </a:br>
            <a:r>
              <a:rPr lang="ar-EG" b="1" dirty="0" smtClean="0"/>
              <a:t>ثالثة إذاعة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/>
              <a:t>أ.م.د/محمد عمارة</a:t>
            </a:r>
          </a:p>
          <a:p>
            <a:r>
              <a:rPr lang="ar-EG" b="1" dirty="0"/>
              <a:t>أستاذ مساعد بقسم الإذاعة والتليفزيون</a:t>
            </a:r>
          </a:p>
          <a:p>
            <a:r>
              <a:rPr lang="ar-EG" b="1" dirty="0"/>
              <a:t>ووكيل كلية الإعلام لشؤن خدمة البيئة وتنمية المجتمع - جامعة جنوب الوادي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تقسيم التمثيلية إلى مسامع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b="1" dirty="0" smtClean="0"/>
              <a:t>يقوم المؤلف بتقسيم التمثيلية إلى عدد من المسامع، والمسمع هو الفصل أو المشهد في المسرح،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dirty="0" smtClean="0"/>
              <a:t>وهو مجموع الاحداث التي تجري في زمان ومكان محدد، قبل الانتقال الى زمان ومان آخرين،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dirty="0" smtClean="0"/>
              <a:t>وكل مسمع يؤدي ويمهد للمسمع الذي يليه، وحيث أن التمثيلية الاذاعية، عبارة عن مجموعة أحداث ،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4081385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000" b="1" dirty="0" smtClean="0"/>
              <a:t>فلابد أن تكون المسامع زاخرة بعدد من تلك الأحداث فلا يخلو مسمع من حدث يتصاعد بالحبكة إلى المسمع الذي يليه،</a:t>
            </a:r>
            <a:endParaRPr lang="ar-EG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400" b="1" dirty="0" smtClean="0"/>
              <a:t>كما يقوم كل مسمع بحل جزء من العقدة الأساسية، وقد يتولى حل العقدة، إلى أن نصل في النهاية إلى المسمع الأخير،ويمثل كل ذلك وسط التمثيلية،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sz="4400" b="1" dirty="0" smtClean="0"/>
              <a:t>مثلما تحدث أرسطو عن البداية والوسط والنهاية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10936937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ar-EG" b="1" dirty="0" smtClean="0"/>
              <a:t>إنتهت المحاضرة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48965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1339</TotalTime>
  <Words>136</Words>
  <Application>Microsoft Office PowerPoint</Application>
  <PresentationFormat>On-screen Show (4:3)</PresentationFormat>
  <Paragraphs>12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دراما إذاعية وتليفزيونية ثالثة إذاعة</vt:lpstr>
      <vt:lpstr>تقسيم التمثيلية إلى مسامع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52</cp:revision>
  <dcterms:created xsi:type="dcterms:W3CDTF">2006-08-16T00:00:00Z</dcterms:created>
  <dcterms:modified xsi:type="dcterms:W3CDTF">2020-04-23T19:36:19Z</dcterms:modified>
</cp:coreProperties>
</file>