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3" r:id="rId5"/>
    <p:sldId id="281" r:id="rId6"/>
    <p:sldId id="258" r:id="rId7"/>
    <p:sldId id="260" r:id="rId8"/>
    <p:sldId id="286" r:id="rId9"/>
    <p:sldId id="28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Media topics</a:t>
            </a:r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b="1" smtClean="0"/>
              <a:t>المحاضرة </a:t>
            </a:r>
            <a:r>
              <a:rPr lang="ar-EG" b="1" smtClean="0"/>
              <a:t>السابعة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أ.م.د/محمد عمارة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أستاذ مساعد بقسم الإذاعة والتليفزيون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ووكيل كلية الإعلام لشؤن خدمة البيئة وتنمية المجتمع - جامعة جنوب الوادي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72"/>
    </mc:Choice>
    <mc:Fallback xmlns="">
      <p:transition spd="slow" advTm="146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400" b="1" dirty="0" smtClean="0"/>
              <a:t>إنتهت المحاضرة </a:t>
            </a:r>
            <a:r>
              <a:rPr lang="ar-EG" sz="4400" b="1" dirty="0" smtClean="0"/>
              <a:t>السابعة</a:t>
            </a:r>
            <a:endParaRPr lang="ar-EG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09854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تدريبات على الترجمة الإعلامية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Translate </a:t>
            </a:r>
            <a:r>
              <a:rPr lang="en-US" sz="5400" b="1" dirty="0" smtClean="0"/>
              <a:t>the </a:t>
            </a:r>
            <a:r>
              <a:rPr lang="en-US" sz="5400" b="1" dirty="0"/>
              <a:t>following </a:t>
            </a:r>
            <a:r>
              <a:rPr lang="en-US" sz="5400" b="1" dirty="0" smtClean="0"/>
              <a:t>into Arabic?</a:t>
            </a:r>
          </a:p>
          <a:p>
            <a:pPr marL="0" indent="0" algn="just">
              <a:buNone/>
            </a:pPr>
            <a:r>
              <a:rPr lang="en-US" sz="5400" dirty="0" smtClean="0"/>
              <a:t>We never moved them.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الترجمة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b="1" dirty="0" smtClean="0"/>
              <a:t>إننا لم نحركهم من مكانهم مطلقا، </a:t>
            </a:r>
            <a:endParaRPr lang="ar-EG" sz="4000" b="1" dirty="0" smtClean="0"/>
          </a:p>
          <a:p>
            <a:pPr marL="0" indent="0">
              <a:buNone/>
            </a:pP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تابع تدريبات </a:t>
            </a:r>
            <a:r>
              <a:rPr lang="ar-EG" b="1" dirty="0"/>
              <a:t>على الترجمة الإعلامية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Translate the following into Arabic</a:t>
            </a:r>
            <a:r>
              <a:rPr lang="en-US" sz="4400" b="1" dirty="0" smtClean="0"/>
              <a:t>?</a:t>
            </a:r>
          </a:p>
          <a:p>
            <a:pPr marL="0" indent="0" algn="just">
              <a:buNone/>
            </a:pPr>
            <a:r>
              <a:rPr lang="en-US" sz="4000" b="1" dirty="0" smtClean="0"/>
              <a:t>We took the bamboos of the tent away,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الترجمة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4400" b="1" dirty="0" smtClean="0"/>
              <a:t>فقد نزعنا الأعمدة الخيزرانية من الخيمة،</a:t>
            </a:r>
            <a:endParaRPr lang="ar-EG" sz="4400" b="1" dirty="0"/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/>
              <a:t>تابع تدريبات على الترجمة الإعلامية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b="1" dirty="0"/>
              <a:t> Translate the following into Arabic?</a:t>
            </a:r>
            <a:br>
              <a:rPr lang="en-US" sz="4000" b="1" dirty="0"/>
            </a:br>
            <a:r>
              <a:rPr lang="en-US" sz="4000" b="1" dirty="0" smtClean="0"/>
              <a:t>And the tent itself covered them.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الترجمة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b="1" dirty="0" smtClean="0"/>
              <a:t>فغطتهم الخيمة نفسها،</a:t>
            </a:r>
            <a:endParaRPr lang="ar-EG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89085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/>
              <a:t>تابع تدريبات على الترجمة الإعلامية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 Translate the following into Arabic?</a:t>
            </a:r>
            <a:br>
              <a:rPr lang="en-US" sz="4000" b="1" dirty="0"/>
            </a:br>
            <a:r>
              <a:rPr lang="en-US" sz="4000" b="1" dirty="0" smtClean="0"/>
              <a:t>And over them we built the cairn.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7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b="1" dirty="0" smtClean="0"/>
              <a:t>وبنينا فوقهم شاهدا من الحجارة.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652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110</Words>
  <Application>Microsoft Office PowerPoint</Application>
  <PresentationFormat>On-screen Show (4:3)</PresentationFormat>
  <Paragraphs>22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Media topics المحاضرة السابعة</vt:lpstr>
      <vt:lpstr>تدريبات على الترجمة الإعلامية</vt:lpstr>
      <vt:lpstr>الترجمة</vt:lpstr>
      <vt:lpstr>تابع تدريبات على الترجمة الإعلامية</vt:lpstr>
      <vt:lpstr>الترجمة</vt:lpstr>
      <vt:lpstr>تابع تدريبات على الترجمة الإعلامية </vt:lpstr>
      <vt:lpstr>الترجمة</vt:lpstr>
      <vt:lpstr>تابع تدريبات على الترجمة الإعلامية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90</cp:revision>
  <dcterms:created xsi:type="dcterms:W3CDTF">2006-08-16T00:00:00Z</dcterms:created>
  <dcterms:modified xsi:type="dcterms:W3CDTF">2020-04-23T12:19:09Z</dcterms:modified>
</cp:coreProperties>
</file>