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85" r:id="rId3"/>
    <p:sldId id="284" r:id="rId4"/>
    <p:sldId id="283" r:id="rId5"/>
    <p:sldId id="281" r:id="rId6"/>
    <p:sldId id="258" r:id="rId7"/>
    <p:sldId id="260" r:id="rId8"/>
    <p:sldId id="286" r:id="rId9"/>
    <p:sldId id="287" r:id="rId10"/>
    <p:sldId id="288" r:id="rId11"/>
    <p:sldId id="289" r:id="rId12"/>
    <p:sldId id="261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84" y="-62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4/16/2020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.xml"/><Relationship Id="rId2" Type="http://schemas.openxmlformats.org/officeDocument/2006/relationships/audio" Target="../media/media1.wav"/><Relationship Id="rId1" Type="http://schemas.microsoft.com/office/2007/relationships/media" Target="../media/media1.wav"/><Relationship Id="rId4" Type="http://schemas.openxmlformats.org/officeDocument/2006/relationships/image" Target="../media/image1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b="1" dirty="0" smtClean="0"/>
              <a:t>Media topics</a:t>
            </a:r>
            <a:r>
              <a:rPr lang="ar-EG" b="1" dirty="0" smtClean="0"/>
              <a:t/>
            </a:r>
            <a:br>
              <a:rPr lang="ar-EG" b="1" dirty="0" smtClean="0"/>
            </a:br>
            <a:r>
              <a:rPr lang="ar-EG" b="1" dirty="0" smtClean="0"/>
              <a:t>المحاضرة </a:t>
            </a:r>
            <a:r>
              <a:rPr lang="ar-EG" b="1" dirty="0" smtClean="0"/>
              <a:t>السادسة</a:t>
            </a:r>
            <a:endParaRPr lang="en-US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ar-EG" b="1" dirty="0" smtClean="0">
                <a:solidFill>
                  <a:srgbClr val="FF0000"/>
                </a:solidFill>
              </a:rPr>
              <a:t>أ.م.د/محمد عمارة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أستاذ مساعد بقسم الإذاعة والتليفزيون</a:t>
            </a:r>
          </a:p>
          <a:p>
            <a:r>
              <a:rPr lang="ar-EG" b="1" dirty="0" smtClean="0">
                <a:solidFill>
                  <a:srgbClr val="FF0000"/>
                </a:solidFill>
              </a:rPr>
              <a:t>ووكيل كلية الإعلام لشؤن خدمة البيئة وتنمية المجتمع - جامعة جنوب الوادي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" name="Audio 3">
            <a:hlinkClick r:id="" action="ppaction://media"/>
          </p:cNvPr>
          <p:cNvPicPr>
            <a:picLocks noChangeAspect="1"/>
          </p:cNvPicPr>
          <p:nvPr>
            <a:audioFile r:link="rId2"/>
            <p:extLst>
              <p:ext uri="{DAA4B4D4-6D71-4841-9C94-3DE7FCFB9230}">
                <p14:media xmlns:p14="http://schemas.microsoft.com/office/powerpoint/2010/main" r:embed="rId1"/>
              </p:ext>
            </p:extLst>
          </p:nvPr>
        </p:nvPicPr>
        <p:blipFill>
          <a:blip r:embed="rId4"/>
          <a:stretch>
            <a:fillRect/>
          </a:stretch>
        </p:blipFill>
        <p:spPr>
          <a:xfrm>
            <a:off x="8382000" y="6096000"/>
            <a:ext cx="609600" cy="60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052748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4672"/>
    </mc:Choice>
    <mc:Fallback xmlns="">
      <p:transition spd="slow" advTm="14672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 isNarration="1">
              <p:cMediaNode vol="80000" showWhenStopped="0">
                <p:cTn id="7" fill="hold" display="0">
                  <p:stCondLst>
                    <p:cond delay="indefinite"/>
                  </p:stCondLst>
                  <p:endCondLst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/>
              <a:t>تابع تدريبات على الترجمة الإعلامية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 Translate the following into Arabic?</a:t>
            </a:r>
            <a:br>
              <a:rPr lang="en-US" dirty="0"/>
            </a:br>
            <a:r>
              <a:rPr lang="en-US" dirty="0"/>
              <a:t>Death in the Antarctic</a:t>
            </a:r>
          </a:p>
          <a:p>
            <a:r>
              <a:rPr lang="en-US" dirty="0" smtClean="0"/>
              <a:t>Soon we could see the outlines. There was three dead men here.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185599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dirty="0" smtClean="0"/>
              <a:t>وسرعان ما إستطعنا رؤية الخطوط العامة كما هو أمامنا، لقد كان هناك ثلاثة رجال موتى.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6265040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ar-EG" sz="4400" b="1" dirty="0" smtClean="0"/>
              <a:t>إنتهت </a:t>
            </a:r>
            <a:r>
              <a:rPr lang="ar-EG" sz="4400" b="1" smtClean="0"/>
              <a:t>المحاضرة </a:t>
            </a:r>
            <a:r>
              <a:rPr lang="ar-EG" sz="4400" b="1" smtClean="0"/>
              <a:t>السادسة</a:t>
            </a:r>
            <a:endParaRPr lang="ar-EG" sz="4400" b="1" dirty="0" smtClean="0"/>
          </a:p>
        </p:txBody>
      </p:sp>
    </p:spTree>
    <p:extLst>
      <p:ext uri="{BB962C8B-B14F-4D97-AF65-F5344CB8AC3E}">
        <p14:creationId xmlns:p14="http://schemas.microsoft.com/office/powerpoint/2010/main" val="30985457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تدريبات 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5400" b="1" dirty="0"/>
              <a:t>Translate </a:t>
            </a:r>
            <a:r>
              <a:rPr lang="en-US" sz="5400" b="1" dirty="0" smtClean="0"/>
              <a:t>the </a:t>
            </a:r>
            <a:r>
              <a:rPr lang="en-US" sz="5400" b="1" dirty="0"/>
              <a:t>following </a:t>
            </a:r>
            <a:r>
              <a:rPr lang="en-US" sz="5400" b="1" dirty="0" smtClean="0"/>
              <a:t>into Arabic?</a:t>
            </a:r>
          </a:p>
          <a:p>
            <a:pPr marL="0" indent="0" algn="just">
              <a:buNone/>
            </a:pPr>
            <a:r>
              <a:rPr lang="en-US" sz="5400" dirty="0" smtClean="0"/>
              <a:t>There was some snow- not much – between the lining.</a:t>
            </a:r>
            <a:endParaRPr lang="en-US" sz="5400" dirty="0"/>
          </a:p>
        </p:txBody>
      </p:sp>
    </p:spTree>
    <p:extLst>
      <p:ext uri="{BB962C8B-B14F-4D97-AF65-F5344CB8AC3E}">
        <p14:creationId xmlns:p14="http://schemas.microsoft.com/office/powerpoint/2010/main" val="15704160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r"/>
            <a:r>
              <a:rPr lang="ar-EG" sz="5200" dirty="0" smtClean="0"/>
              <a:t>كان هناك بعض الثلج – ولم يكن كثيرا – ما بين البطانتين.</a:t>
            </a:r>
            <a:endParaRPr lang="ar-EG" sz="5200" dirty="0" smtClean="0"/>
          </a:p>
          <a:p>
            <a:pPr marL="0" indent="0">
              <a:buNone/>
            </a:pPr>
            <a:endParaRPr lang="en-US" sz="5200" dirty="0"/>
          </a:p>
        </p:txBody>
      </p:sp>
    </p:spTree>
    <p:extLst>
      <p:ext uri="{BB962C8B-B14F-4D97-AF65-F5344CB8AC3E}">
        <p14:creationId xmlns:p14="http://schemas.microsoft.com/office/powerpoint/2010/main" val="35211032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تابع تدريبات </a:t>
            </a:r>
            <a:r>
              <a:rPr lang="ar-EG" b="1" dirty="0"/>
              <a:t>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4400" b="1" dirty="0"/>
              <a:t>Translate the following into Arabic</a:t>
            </a:r>
            <a:r>
              <a:rPr lang="en-US" sz="4400" b="1" dirty="0" smtClean="0"/>
              <a:t>?</a:t>
            </a:r>
          </a:p>
          <a:p>
            <a:pPr marL="0" indent="0" algn="just">
              <a:buNone/>
            </a:pPr>
            <a:r>
              <a:rPr lang="en-US" sz="4000" b="1" dirty="0" smtClean="0"/>
              <a:t>But inside we could see nothing.</a:t>
            </a:r>
            <a:endParaRPr lang="en-US" sz="4000" b="1" dirty="0"/>
          </a:p>
        </p:txBody>
      </p:sp>
    </p:spTree>
    <p:extLst>
      <p:ext uri="{BB962C8B-B14F-4D97-AF65-F5344CB8AC3E}">
        <p14:creationId xmlns:p14="http://schemas.microsoft.com/office/powerpoint/2010/main" val="277013633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 smtClean="0"/>
              <a:t>الترجمة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0" indent="0" algn="r">
              <a:buNone/>
            </a:pPr>
            <a:r>
              <a:rPr lang="ar-EG" sz="4400" b="1" dirty="0" smtClean="0"/>
              <a:t>لكننا لم نتمكن من رؤية شيء في الداخل.</a:t>
            </a:r>
            <a:endParaRPr lang="ar-EG" sz="4400" b="1" dirty="0"/>
          </a:p>
        </p:txBody>
      </p:sp>
    </p:spTree>
    <p:extLst>
      <p:ext uri="{BB962C8B-B14F-4D97-AF65-F5344CB8AC3E}">
        <p14:creationId xmlns:p14="http://schemas.microsoft.com/office/powerpoint/2010/main" val="391922277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ar-EG" b="1" dirty="0" smtClean="0"/>
              <a:t>تابع تدريبات على الترجمة الإعلامية 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4000" b="1" dirty="0"/>
              <a:t> Translate the following into Arabic?</a:t>
            </a:r>
            <a:br>
              <a:rPr lang="en-US" sz="4000" b="1" dirty="0"/>
            </a:br>
            <a:r>
              <a:rPr lang="en-US" sz="4000" b="1" dirty="0" smtClean="0"/>
              <a:t>Death in the Antarctic</a:t>
            </a:r>
          </a:p>
          <a:p>
            <a:pPr marL="0" indent="0" algn="just">
              <a:buNone/>
            </a:pPr>
            <a:r>
              <a:rPr lang="en-US" sz="4000" b="1" dirty="0"/>
              <a:t> </a:t>
            </a:r>
            <a:r>
              <a:rPr lang="en-US" sz="4000" b="1" dirty="0" smtClean="0"/>
              <a:t>The snow had drifted out the light.</a:t>
            </a:r>
            <a:endParaRPr lang="en-US" sz="4000" b="1" dirty="0" smtClean="0"/>
          </a:p>
        </p:txBody>
      </p:sp>
    </p:spTree>
    <p:extLst>
      <p:ext uri="{BB962C8B-B14F-4D97-AF65-F5344CB8AC3E}">
        <p14:creationId xmlns:p14="http://schemas.microsoft.com/office/powerpoint/2010/main" val="131590526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dirty="0" smtClean="0"/>
              <a:t>الترجمة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r">
              <a:buNone/>
            </a:pPr>
            <a:r>
              <a:rPr lang="ar-EG" sz="4000" dirty="0" smtClean="0"/>
              <a:t>فالثلج كان قد جرف الضوء إلى الخارج.</a:t>
            </a:r>
            <a:endParaRPr lang="ar-EG" sz="4000" dirty="0" smtClean="0"/>
          </a:p>
        </p:txBody>
      </p:sp>
    </p:spTree>
    <p:extLst>
      <p:ext uri="{BB962C8B-B14F-4D97-AF65-F5344CB8AC3E}">
        <p14:creationId xmlns:p14="http://schemas.microsoft.com/office/powerpoint/2010/main" val="38908569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EG" b="1" dirty="0"/>
              <a:t>تابع تدريبات على الترجمة الإعلامية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/>
              <a:t> Translate the following into Arabic?</a:t>
            </a:r>
            <a:br>
              <a:rPr lang="en-US" b="1" dirty="0"/>
            </a:br>
            <a:r>
              <a:rPr lang="en-US" b="1" dirty="0"/>
              <a:t>Death in the Antarctic</a:t>
            </a:r>
          </a:p>
          <a:p>
            <a:r>
              <a:rPr lang="en-US" dirty="0" smtClean="0"/>
              <a:t>There was nothing to do but dig the tent out.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79073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r">
              <a:buNone/>
            </a:pPr>
            <a:r>
              <a:rPr lang="ar-EG" dirty="0" smtClean="0"/>
              <a:t>ولم يكن أمامنا ما نفعله سوى نبش الخيمة وإخراجها 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3652255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399</TotalTime>
  <Words>159</Words>
  <Application>Microsoft Office PowerPoint</Application>
  <PresentationFormat>On-screen Show (4:3)</PresentationFormat>
  <Paragraphs>28</Paragraphs>
  <Slides>12</Slides>
  <Notes>0</Notes>
  <HiddenSlides>0</HiddenSlides>
  <MMClips>1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Office Theme</vt:lpstr>
      <vt:lpstr>Media topics المحاضرة السادسة</vt:lpstr>
      <vt:lpstr>تدريبات على الترجمة الإعلامية</vt:lpstr>
      <vt:lpstr>الترجمة</vt:lpstr>
      <vt:lpstr>تابع تدريبات على الترجمة الإعلامية</vt:lpstr>
      <vt:lpstr>الترجمة</vt:lpstr>
      <vt:lpstr>تابع تدريبات على الترجمة الإعلامية </vt:lpstr>
      <vt:lpstr>الترجمة</vt:lpstr>
      <vt:lpstr>تابع تدريبات على الترجمة الإعلامية</vt:lpstr>
      <vt:lpstr>PowerPoint Presentation</vt:lpstr>
      <vt:lpstr>تابع تدريبات على الترجمة الإعلامية 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nile</dc:creator>
  <cp:lastModifiedBy>nile</cp:lastModifiedBy>
  <cp:revision>86</cp:revision>
  <dcterms:created xsi:type="dcterms:W3CDTF">2006-08-16T00:00:00Z</dcterms:created>
  <dcterms:modified xsi:type="dcterms:W3CDTF">2020-04-16T20:19:49Z</dcterms:modified>
</cp:coreProperties>
</file>