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084E3C78-E76A-4A09-B469-E90D453A7749}"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333156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84E3C78-E76A-4A09-B469-E90D453A7749}"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51727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84E3C78-E76A-4A09-B469-E90D453A7749}"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283483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84E3C78-E76A-4A09-B469-E90D453A7749}"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199127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4E3C78-E76A-4A09-B469-E90D453A7749}"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2092237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084E3C78-E76A-4A09-B469-E90D453A7749}"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76649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084E3C78-E76A-4A09-B469-E90D453A7749}" type="datetimeFigureOut">
              <a:rPr lang="ar-EG" smtClean="0"/>
              <a:t>20/08/1441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119663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084E3C78-E76A-4A09-B469-E90D453A7749}" type="datetimeFigureOut">
              <a:rPr lang="ar-EG" smtClean="0"/>
              <a:t>20/08/1441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162614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E3C78-E76A-4A09-B469-E90D453A7749}" type="datetimeFigureOut">
              <a:rPr lang="ar-EG" smtClean="0"/>
              <a:t>20/08/1441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191037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E3C78-E76A-4A09-B469-E90D453A7749}"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3900948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E3C78-E76A-4A09-B469-E90D453A7749}"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7026A3F-9F8A-4AB5-87FF-C88673A46134}" type="slidenum">
              <a:rPr lang="ar-EG" smtClean="0"/>
              <a:t>‹#›</a:t>
            </a:fld>
            <a:endParaRPr lang="ar-EG"/>
          </a:p>
        </p:txBody>
      </p:sp>
    </p:spTree>
    <p:extLst>
      <p:ext uri="{BB962C8B-B14F-4D97-AF65-F5344CB8AC3E}">
        <p14:creationId xmlns:p14="http://schemas.microsoft.com/office/powerpoint/2010/main" val="3517536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4E3C78-E76A-4A09-B469-E90D453A7749}" type="datetimeFigureOut">
              <a:rPr lang="ar-EG" smtClean="0"/>
              <a:t>20/08/1441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7026A3F-9F8A-4AB5-87FF-C88673A46134}" type="slidenum">
              <a:rPr lang="ar-EG" smtClean="0"/>
              <a:t>‹#›</a:t>
            </a:fld>
            <a:endParaRPr lang="ar-EG"/>
          </a:p>
        </p:txBody>
      </p:sp>
    </p:spTree>
    <p:extLst>
      <p:ext uri="{BB962C8B-B14F-4D97-AF65-F5344CB8AC3E}">
        <p14:creationId xmlns:p14="http://schemas.microsoft.com/office/powerpoint/2010/main" val="3639670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4</a:t>
            </a: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3521865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In this context, an organization’s image might serve as a signal of product quality and might enable an organization to distinguish itself from its main competitors. Third, an organization’s image seems to affect people’s attraction to an organization as a place to work.</a:t>
            </a:r>
          </a:p>
          <a:p>
            <a:pPr algn="l" rtl="0"/>
            <a:endParaRPr lang="ar-EG" dirty="0"/>
          </a:p>
        </p:txBody>
      </p:sp>
    </p:spTree>
    <p:extLst>
      <p:ext uri="{BB962C8B-B14F-4D97-AF65-F5344CB8AC3E}">
        <p14:creationId xmlns:p14="http://schemas.microsoft.com/office/powerpoint/2010/main" val="3012902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lnSpcReduction="10000"/>
          </a:bodyPr>
          <a:lstStyle/>
          <a:p>
            <a:pPr algn="justLow"/>
            <a:r>
              <a:rPr lang="ar-EG" dirty="0" smtClean="0"/>
              <a:t>عيوب  صورة المنظمة:-</a:t>
            </a:r>
          </a:p>
          <a:p>
            <a:pPr algn="justLow"/>
            <a:r>
              <a:rPr lang="ar-EG" dirty="0" smtClean="0"/>
              <a:t>تلعب صورة المنظمة دورًا مهما فى رسم صورة للمنظمة  لدى  أصحاب المصلحة المختلفون مما يؤثر بشكل كبير على استجابتهم للمنظمة وفي الواقع ، قد تكون لصورة المنظمة عواقب مختلفة محتملة مواتية للمنظمة وأصحاب المصلحة الرئيسيين.</a:t>
            </a:r>
          </a:p>
          <a:p>
            <a:pPr algn="justLow"/>
            <a:r>
              <a:rPr lang="ar-EG" dirty="0" smtClean="0"/>
              <a:t>اولا  قد تكون هناك آثار على قرارات الاستثمار تحديدا حيث تتمتع الشركات بصور جيدة بنفوذ تنافسي من حيث جذب المستثمرين الجدد والاحتفاظ بهم و ثانيًا اتضح </a:t>
            </a:r>
          </a:p>
          <a:p>
            <a:pPr algn="justLow"/>
            <a:r>
              <a:rPr lang="ar-EG" dirty="0" smtClean="0"/>
              <a:t> </a:t>
            </a:r>
            <a:endParaRPr lang="ar-EG" dirty="0"/>
          </a:p>
        </p:txBody>
      </p:sp>
    </p:spTree>
    <p:extLst>
      <p:ext uri="{BB962C8B-B14F-4D97-AF65-F5344CB8AC3E}">
        <p14:creationId xmlns:p14="http://schemas.microsoft.com/office/powerpoint/2010/main" val="1394679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lnSpcReduction="10000"/>
          </a:bodyPr>
          <a:lstStyle/>
          <a:p>
            <a:pPr algn="justLow">
              <a:lnSpc>
                <a:spcPct val="200000"/>
              </a:lnSpc>
            </a:pPr>
            <a:r>
              <a:rPr lang="ar-EG" dirty="0" smtClean="0"/>
              <a:t>أن صورة المؤسسة لها تأثير على خيارات منتجات المستهلكين من الممكن تكون صورة المنظمة بمثابة إشارة لجودة المنتج وقد تمكن المؤسسة من تمييز نفسها عن منافسيها الرئيسيين ثالثًا قد يبدو أن صورة المنظمة تؤثر على جذب الجمهور للمنظمة كمكان للعمل.</a:t>
            </a:r>
          </a:p>
          <a:p>
            <a:endParaRPr lang="ar-EG" dirty="0"/>
          </a:p>
        </p:txBody>
      </p:sp>
    </p:spTree>
    <p:extLst>
      <p:ext uri="{BB962C8B-B14F-4D97-AF65-F5344CB8AC3E}">
        <p14:creationId xmlns:p14="http://schemas.microsoft.com/office/powerpoint/2010/main" val="205750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lnSpcReduction="10000"/>
          </a:bodyPr>
          <a:lstStyle/>
          <a:p>
            <a:pPr algn="justLow" rtl="0">
              <a:lnSpc>
                <a:spcPct val="150000"/>
              </a:lnSpc>
            </a:pPr>
            <a:r>
              <a:rPr lang="en-US" dirty="0" smtClean="0"/>
              <a:t>Organizational Image:-</a:t>
            </a:r>
          </a:p>
          <a:p>
            <a:pPr algn="justLow" rtl="0">
              <a:lnSpc>
                <a:spcPct val="150000"/>
              </a:lnSpc>
            </a:pPr>
            <a:r>
              <a:rPr lang="en-US" dirty="0" smtClean="0"/>
              <a:t>Definition</a:t>
            </a:r>
          </a:p>
          <a:p>
            <a:pPr algn="justLow" rtl="0">
              <a:lnSpc>
                <a:spcPct val="150000"/>
              </a:lnSpc>
            </a:pPr>
            <a:r>
              <a:rPr lang="en-US" dirty="0" smtClean="0"/>
              <a:t>Organizational image refers to people’s global impressions of an organization and is defined as people’s loose structures of knowledge and beliefs about an organization..</a:t>
            </a:r>
          </a:p>
          <a:p>
            <a:pPr algn="justLow" rtl="0">
              <a:lnSpc>
                <a:spcPct val="150000"/>
              </a:lnSpc>
            </a:pPr>
            <a:endParaRPr lang="ar-EG" dirty="0"/>
          </a:p>
        </p:txBody>
      </p:sp>
    </p:spTree>
    <p:extLst>
      <p:ext uri="{BB962C8B-B14F-4D97-AF65-F5344CB8AC3E}">
        <p14:creationId xmlns:p14="http://schemas.microsoft.com/office/powerpoint/2010/main" val="275474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Organizational image represents the net cognitive reactions and associations of customers, investors, employees, and applicants to an organization’s name. Accordingly, it serves as a template to categorize, store, and recall organization-related information</a:t>
            </a:r>
            <a:endParaRPr lang="ar-EG" dirty="0"/>
          </a:p>
        </p:txBody>
      </p:sp>
    </p:spTree>
    <p:extLst>
      <p:ext uri="{BB962C8B-B14F-4D97-AF65-F5344CB8AC3E}">
        <p14:creationId xmlns:p14="http://schemas.microsoft.com/office/powerpoint/2010/main" val="257511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lnSpcReduction="10000"/>
          </a:bodyPr>
          <a:lstStyle/>
          <a:p>
            <a:r>
              <a:rPr lang="ar-EG" dirty="0" smtClean="0"/>
              <a:t>صورة المنظمة: -</a:t>
            </a:r>
          </a:p>
          <a:p>
            <a:r>
              <a:rPr lang="ar-EG" dirty="0" smtClean="0"/>
              <a:t>تعريف</a:t>
            </a:r>
          </a:p>
          <a:p>
            <a:pPr algn="justLow"/>
            <a:r>
              <a:rPr lang="ar-EG" dirty="0" smtClean="0"/>
              <a:t>تشير صورة المنظمة إلى الانطباعات العالمية للأشخاص عن المنظمة ويتم تعريفها على أنها الاسس العامة  للمعرفة والمعتقدات حول المنظمة و تعتبرالصورة التنظيمية  هى نتيجة  التفاعلات المعرفية عن المؤسسة والتى تشمل العملاء والمستثمرين والموظفين والمتقدمين لاسم المؤسسة وبناءً على ذلك ، فهي بمثابة قالب لتصنيف المعلومات المتعلقة بالمؤسسة وتخزينها واستخدامها لمعرفة راى الجمهور.</a:t>
            </a:r>
          </a:p>
          <a:p>
            <a:endParaRPr lang="ar-EG" dirty="0"/>
          </a:p>
        </p:txBody>
      </p:sp>
    </p:spTree>
    <p:extLst>
      <p:ext uri="{BB962C8B-B14F-4D97-AF65-F5344CB8AC3E}">
        <p14:creationId xmlns:p14="http://schemas.microsoft.com/office/powerpoint/2010/main" val="375472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a:bodyPr>
          <a:lstStyle/>
          <a:p>
            <a:pPr algn="justLow" rtl="0">
              <a:lnSpc>
                <a:spcPct val="150000"/>
              </a:lnSpc>
            </a:pPr>
            <a:r>
              <a:rPr lang="en-US" dirty="0" smtClean="0"/>
              <a:t>Components of Image</a:t>
            </a:r>
          </a:p>
          <a:p>
            <a:pPr algn="justLow" rtl="0">
              <a:lnSpc>
                <a:spcPct val="150000"/>
              </a:lnSpc>
            </a:pPr>
            <a:r>
              <a:rPr lang="en-US" dirty="0" smtClean="0"/>
              <a:t>The above definition of organizational image reflects a holistic view of organizational image. It is also possible to focus on specific attributes that people associate with employer image (employer image dimensions). </a:t>
            </a:r>
            <a:endParaRPr lang="ar-EG" dirty="0"/>
          </a:p>
        </p:txBody>
      </p:sp>
    </p:spTree>
    <p:extLst>
      <p:ext uri="{BB962C8B-B14F-4D97-AF65-F5344CB8AC3E}">
        <p14:creationId xmlns:p14="http://schemas.microsoft.com/office/powerpoint/2010/main" val="50607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lstStyle/>
          <a:p>
            <a:pPr algn="justLow" rtl="0">
              <a:lnSpc>
                <a:spcPct val="150000"/>
              </a:lnSpc>
            </a:pPr>
            <a:r>
              <a:rPr lang="en-US" dirty="0" smtClean="0"/>
              <a:t>In this </a:t>
            </a:r>
            <a:r>
              <a:rPr lang="en-US" dirty="0" err="1" smtClean="0"/>
              <a:t>elementalistic</a:t>
            </a:r>
            <a:r>
              <a:rPr lang="en-US" dirty="0" smtClean="0"/>
              <a:t> view, two broad components can be distinguished in an organization’s image. First, people typically associate some objective attributes with an organization.</a:t>
            </a:r>
          </a:p>
          <a:p>
            <a:pPr algn="l" rtl="0"/>
            <a:endParaRPr lang="ar-EG" dirty="0"/>
          </a:p>
        </p:txBody>
      </p:sp>
    </p:spTree>
    <p:extLst>
      <p:ext uri="{BB962C8B-B14F-4D97-AF65-F5344CB8AC3E}">
        <p14:creationId xmlns:p14="http://schemas.microsoft.com/office/powerpoint/2010/main" val="3879709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92500"/>
          </a:bodyPr>
          <a:lstStyle/>
          <a:p>
            <a:pPr algn="justLow">
              <a:lnSpc>
                <a:spcPct val="150000"/>
              </a:lnSpc>
            </a:pPr>
            <a:r>
              <a:rPr lang="ar-EG" dirty="0" smtClean="0"/>
              <a:t>مكونات الصورة</a:t>
            </a:r>
          </a:p>
          <a:p>
            <a:pPr algn="justLow">
              <a:lnSpc>
                <a:spcPct val="150000"/>
              </a:lnSpc>
            </a:pPr>
            <a:r>
              <a:rPr lang="ar-EG" dirty="0" smtClean="0"/>
              <a:t>من خلال  تعريف صورة المنظمة ساعد ذلك القاء نظرة عامة  للصورة التنظيمية ومن الممكن أيضًا التركيز على عوامل محددة يربطها الأشخاص بصورة صاحب العمل (أبعاد صورة صاحب العمل)حيث يمكن تمييز عنصرين اساسين في صورة المنظمة حتى يتم تعريف الجمهور بأهداف المنظمة.</a:t>
            </a:r>
          </a:p>
          <a:p>
            <a:endParaRPr lang="ar-EG" dirty="0"/>
          </a:p>
        </p:txBody>
      </p:sp>
    </p:spTree>
    <p:extLst>
      <p:ext uri="{BB962C8B-B14F-4D97-AF65-F5344CB8AC3E}">
        <p14:creationId xmlns:p14="http://schemas.microsoft.com/office/powerpoint/2010/main" val="150825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fontScale="85000" lnSpcReduction="10000"/>
          </a:bodyPr>
          <a:lstStyle/>
          <a:p>
            <a:pPr algn="justLow" rtl="0">
              <a:lnSpc>
                <a:spcPct val="150000"/>
              </a:lnSpc>
            </a:pPr>
            <a:r>
              <a:rPr lang="en-US" dirty="0" smtClean="0"/>
              <a:t>Consequences of Organizational Image</a:t>
            </a:r>
          </a:p>
          <a:p>
            <a:pPr algn="justLow" rtl="0">
              <a:lnSpc>
                <a:spcPct val="150000"/>
              </a:lnSpc>
            </a:pPr>
            <a:r>
              <a:rPr lang="en-US" dirty="0" smtClean="0"/>
              <a:t>An organization’s image plays a central role because what various stakeholders know about an organization influences considerably how they respond to the organization. In fact, an  organization’s image might have various potentially favorable consequences for the organization and its main stakeholders.</a:t>
            </a:r>
          </a:p>
          <a:p>
            <a:pPr algn="justLow" rtl="0">
              <a:lnSpc>
                <a:spcPct val="150000"/>
              </a:lnSpc>
            </a:pPr>
            <a:endParaRPr lang="ar-EG" dirty="0"/>
          </a:p>
        </p:txBody>
      </p:sp>
    </p:spTree>
    <p:extLst>
      <p:ext uri="{BB962C8B-B14F-4D97-AF65-F5344CB8AC3E}">
        <p14:creationId xmlns:p14="http://schemas.microsoft.com/office/powerpoint/2010/main" val="314792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endParaRPr lang="ar-EG" dirty="0"/>
          </a:p>
        </p:txBody>
      </p:sp>
      <p:sp>
        <p:nvSpPr>
          <p:cNvPr id="3" name="Content Placeholder 2"/>
          <p:cNvSpPr>
            <a:spLocks noGrp="1"/>
          </p:cNvSpPr>
          <p:nvPr>
            <p:ph idx="1"/>
          </p:nvPr>
        </p:nvSpPr>
        <p:spPr/>
        <p:txBody>
          <a:bodyPr>
            <a:normAutofit/>
          </a:bodyPr>
          <a:lstStyle/>
          <a:p>
            <a:pPr algn="justLow" rtl="0">
              <a:lnSpc>
                <a:spcPct val="150000"/>
              </a:lnSpc>
            </a:pPr>
            <a:r>
              <a:rPr lang="en-US" dirty="0" smtClean="0"/>
              <a:t>First, there might be effects on investment decisions. Specifically, firms with good images might have competitive leverage in terms of attracting and keeping new investors. Second, it has been found that an organization’s image exerts effects on consumers’ product choices. </a:t>
            </a:r>
            <a:endParaRPr lang="ar-EG" dirty="0"/>
          </a:p>
        </p:txBody>
      </p:sp>
    </p:spTree>
    <p:extLst>
      <p:ext uri="{BB962C8B-B14F-4D97-AF65-F5344CB8AC3E}">
        <p14:creationId xmlns:p14="http://schemas.microsoft.com/office/powerpoint/2010/main" val="3400224038"/>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510</Words>
  <Application>Microsoft Office PowerPoint</Application>
  <PresentationFormat>On-screen Show (4:3)</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Chapter 4</vt:lpstr>
      <vt:lpstr>Chapter 4</vt:lpstr>
      <vt:lpstr>Chapter 4</vt:lpstr>
      <vt:lpstr>Chapter 4</vt:lpstr>
      <vt:lpstr>Chapter 4</vt:lpstr>
      <vt:lpstr>Chapter 4</vt:lpstr>
      <vt:lpstr>Chapter 4</vt:lpstr>
      <vt:lpstr>Chapter 4</vt:lpstr>
      <vt:lpstr>Chapter 4</vt:lpstr>
      <vt:lpstr>Chapter 4</vt:lpstr>
      <vt:lpstr>Chapter 4</vt:lpstr>
      <vt:lpstr>Chapter 4</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UG</dc:creator>
  <cp:lastModifiedBy>UG</cp:lastModifiedBy>
  <cp:revision>7</cp:revision>
  <dcterms:created xsi:type="dcterms:W3CDTF">2020-04-13T13:15:43Z</dcterms:created>
  <dcterms:modified xsi:type="dcterms:W3CDTF">2020-04-13T13:31:10Z</dcterms:modified>
</cp:coreProperties>
</file>