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912" r:id="rId1"/>
  </p:sldMasterIdLst>
  <p:notesMasterIdLst>
    <p:notesMasterId r:id="rId17"/>
  </p:notesMasterIdLst>
  <p:sldIdLst>
    <p:sldId id="303" r:id="rId2"/>
    <p:sldId id="262" r:id="rId3"/>
    <p:sldId id="298" r:id="rId4"/>
    <p:sldId id="264" r:id="rId5"/>
    <p:sldId id="265" r:id="rId6"/>
    <p:sldId id="266" r:id="rId7"/>
    <p:sldId id="270" r:id="rId8"/>
    <p:sldId id="306" r:id="rId9"/>
    <p:sldId id="271" r:id="rId10"/>
    <p:sldId id="307" r:id="rId11"/>
    <p:sldId id="272" r:id="rId12"/>
    <p:sldId id="273" r:id="rId13"/>
    <p:sldId id="274" r:id="rId14"/>
    <p:sldId id="277" r:id="rId15"/>
    <p:sldId id="309" r:id="rId16"/>
  </p:sldIdLst>
  <p:sldSz cx="9144000" cy="6858000" type="screen4x3"/>
  <p:notesSz cx="6858000" cy="9144000"/>
  <p:defaultTextStyle>
    <a:defPPr>
      <a:defRPr lang="ar-EG"/>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66" d="100"/>
          <a:sy n="66" d="100"/>
        </p:scale>
        <p:origin x="-1506" y="-15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3.xml.rels><?xml version="1.0" encoding="UTF-8" standalone="yes"?>
<Relationships xmlns="http://schemas.openxmlformats.org/package/2006/relationships"><Relationship Id="rId1" Type="http://schemas.openxmlformats.org/officeDocument/2006/relationships/image" Target="../media/image9.png"/></Relationships>
</file>

<file path=ppt/diagrams/_rels/data4.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9.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C33AE5-4925-4BB8-8772-96884FCB0CA1}" type="doc">
      <dgm:prSet loTypeId="urn:microsoft.com/office/officeart/2008/layout/VerticalCurvedList" loCatId="list" qsTypeId="urn:microsoft.com/office/officeart/2005/8/quickstyle/3d4" qsCatId="3D" csTypeId="urn:microsoft.com/office/officeart/2005/8/colors/colorful1" csCatId="colorful" phldr="1"/>
      <dgm:spPr/>
      <dgm:t>
        <a:bodyPr/>
        <a:lstStyle/>
        <a:p>
          <a:pPr rtl="1"/>
          <a:endParaRPr lang="ar-EG"/>
        </a:p>
      </dgm:t>
    </dgm:pt>
    <dgm:pt modelId="{DC30B436-F024-4EB6-81E5-EFBF6D755BC5}">
      <dgm:prSet phldrT="[نص]" custT="1"/>
      <dgm:spPr/>
      <dgm:t>
        <a:bodyPr/>
        <a:lstStyle/>
        <a:p>
          <a:pPr algn="r" rtl="1"/>
          <a:r>
            <a:rPr lang="ar-EG" sz="1800" b="1" dirty="0" smtClean="0"/>
            <a:t>إعلام الافراد في المجتمعات بالأحداث الجارية ومشروعات التنمية</a:t>
          </a:r>
          <a:endParaRPr lang="ar-EG" sz="1800" b="1" dirty="0"/>
        </a:p>
      </dgm:t>
    </dgm:pt>
    <dgm:pt modelId="{2892E60F-3908-4513-90D8-229C542C6BB0}" type="parTrans" cxnId="{43DB22A9-2466-4B69-BE16-DD5030BD2D50}">
      <dgm:prSet/>
      <dgm:spPr/>
      <dgm:t>
        <a:bodyPr/>
        <a:lstStyle/>
        <a:p>
          <a:pPr rtl="1"/>
          <a:endParaRPr lang="ar-EG"/>
        </a:p>
      </dgm:t>
    </dgm:pt>
    <dgm:pt modelId="{8453D2C2-5A59-4048-8681-A4B8A571A73D}" type="sibTrans" cxnId="{43DB22A9-2466-4B69-BE16-DD5030BD2D50}">
      <dgm:prSet/>
      <dgm:spPr/>
      <dgm:t>
        <a:bodyPr/>
        <a:lstStyle/>
        <a:p>
          <a:pPr rtl="1"/>
          <a:endParaRPr lang="ar-EG"/>
        </a:p>
      </dgm:t>
    </dgm:pt>
    <dgm:pt modelId="{2B4900EA-63B0-4B36-B4CA-86B62ACA2E55}">
      <dgm:prSet phldrT="[نص]" phldr="1"/>
      <dgm:spPr/>
      <dgm:t>
        <a:bodyPr/>
        <a:lstStyle/>
        <a:p>
          <a:pPr rtl="1"/>
          <a:endParaRPr lang="ar-EG"/>
        </a:p>
      </dgm:t>
    </dgm:pt>
    <dgm:pt modelId="{F9374F3D-29A9-400C-93C2-2DA93148E897}" type="parTrans" cxnId="{6354DE22-CDC9-495F-BDBD-6AF47054CD79}">
      <dgm:prSet/>
      <dgm:spPr/>
      <dgm:t>
        <a:bodyPr/>
        <a:lstStyle/>
        <a:p>
          <a:pPr rtl="1"/>
          <a:endParaRPr lang="ar-EG"/>
        </a:p>
      </dgm:t>
    </dgm:pt>
    <dgm:pt modelId="{A19F3817-1CF1-4E5A-9015-0487112C9EBF}" type="sibTrans" cxnId="{6354DE22-CDC9-495F-BDBD-6AF47054CD79}">
      <dgm:prSet/>
      <dgm:spPr/>
      <dgm:t>
        <a:bodyPr/>
        <a:lstStyle/>
        <a:p>
          <a:pPr rtl="1"/>
          <a:endParaRPr lang="ar-EG"/>
        </a:p>
      </dgm:t>
    </dgm:pt>
    <dgm:pt modelId="{CAA39BFE-C508-42C6-9631-ACDE68FB3BFB}">
      <dgm:prSet phldrT="[نص]" phldr="1"/>
      <dgm:spPr/>
      <dgm:t>
        <a:bodyPr/>
        <a:lstStyle/>
        <a:p>
          <a:pPr rtl="1"/>
          <a:endParaRPr lang="ar-EG"/>
        </a:p>
      </dgm:t>
    </dgm:pt>
    <dgm:pt modelId="{44F86107-DF51-4A8F-B10C-19E9546B5626}" type="parTrans" cxnId="{D452DCB5-5D73-4E92-B5A3-F12883226603}">
      <dgm:prSet/>
      <dgm:spPr/>
      <dgm:t>
        <a:bodyPr/>
        <a:lstStyle/>
        <a:p>
          <a:pPr rtl="1"/>
          <a:endParaRPr lang="ar-EG"/>
        </a:p>
      </dgm:t>
    </dgm:pt>
    <dgm:pt modelId="{C1CBEB00-3D4B-456B-862D-A343C1BE3773}" type="sibTrans" cxnId="{D452DCB5-5D73-4E92-B5A3-F12883226603}">
      <dgm:prSet/>
      <dgm:spPr/>
      <dgm:t>
        <a:bodyPr/>
        <a:lstStyle/>
        <a:p>
          <a:pPr rtl="1"/>
          <a:endParaRPr lang="ar-EG"/>
        </a:p>
      </dgm:t>
    </dgm:pt>
    <dgm:pt modelId="{915E403F-1939-4A6D-AF94-C0908D8D580E}">
      <dgm:prSet custT="1"/>
      <dgm:spPr/>
      <dgm:t>
        <a:bodyPr/>
        <a:lstStyle/>
        <a:p>
          <a:pPr algn="r" rtl="1"/>
          <a:r>
            <a:rPr lang="ar-EG" sz="1800" b="1" dirty="0" smtClean="0"/>
            <a:t>العمل علي رفع مستوي وفاعلية المجتمع في إنجاز أعمال التنمية ذلك من خلال التعريف بالمراحل المختلفة لعملية التنمية الشاملة</a:t>
          </a:r>
          <a:endParaRPr lang="ar-EG" sz="1800" b="1" dirty="0"/>
        </a:p>
      </dgm:t>
    </dgm:pt>
    <dgm:pt modelId="{8CF8AB35-A77D-4F5C-A7D5-3C6761A79D02}" type="parTrans" cxnId="{FEB2B9BB-6D73-482C-A4ED-70965F93A3B9}">
      <dgm:prSet/>
      <dgm:spPr/>
      <dgm:t>
        <a:bodyPr/>
        <a:lstStyle/>
        <a:p>
          <a:pPr rtl="1"/>
          <a:endParaRPr lang="ar-EG"/>
        </a:p>
      </dgm:t>
    </dgm:pt>
    <dgm:pt modelId="{28393195-A147-4F2B-A75C-246F63D76ED9}" type="sibTrans" cxnId="{FEB2B9BB-6D73-482C-A4ED-70965F93A3B9}">
      <dgm:prSet/>
      <dgm:spPr/>
      <dgm:t>
        <a:bodyPr/>
        <a:lstStyle/>
        <a:p>
          <a:pPr rtl="1"/>
          <a:endParaRPr lang="ar-EG"/>
        </a:p>
      </dgm:t>
    </dgm:pt>
    <dgm:pt modelId="{1AD51A95-54B2-4080-9E12-A227D3F47BE6}">
      <dgm:prSet/>
      <dgm:spPr/>
      <dgm:t>
        <a:bodyPr/>
        <a:lstStyle/>
        <a:p>
          <a:pPr rtl="1"/>
          <a:endParaRPr lang="ar-EG"/>
        </a:p>
      </dgm:t>
    </dgm:pt>
    <dgm:pt modelId="{E79D951E-82BB-4D97-BD51-05649635270C}" type="parTrans" cxnId="{12330CF9-8557-4EDE-A105-99FB3C8B1DF7}">
      <dgm:prSet/>
      <dgm:spPr/>
      <dgm:t>
        <a:bodyPr/>
        <a:lstStyle/>
        <a:p>
          <a:pPr rtl="1"/>
          <a:endParaRPr lang="ar-EG"/>
        </a:p>
      </dgm:t>
    </dgm:pt>
    <dgm:pt modelId="{E2CBEEBC-24A6-4CEC-88AE-967AAC47505F}" type="sibTrans" cxnId="{12330CF9-8557-4EDE-A105-99FB3C8B1DF7}">
      <dgm:prSet/>
      <dgm:spPr/>
      <dgm:t>
        <a:bodyPr/>
        <a:lstStyle/>
        <a:p>
          <a:pPr rtl="1"/>
          <a:endParaRPr lang="ar-EG"/>
        </a:p>
      </dgm:t>
    </dgm:pt>
    <dgm:pt modelId="{7C48F460-D7F3-4538-BDEC-AD912BA512E6}">
      <dgm:prSet custT="1"/>
      <dgm:spPr/>
      <dgm:t>
        <a:bodyPr/>
        <a:lstStyle/>
        <a:p>
          <a:pPr algn="r" rtl="1"/>
          <a:r>
            <a:rPr lang="ar-EG" sz="1800" b="1" dirty="0" smtClean="0"/>
            <a:t>توضيح الأساليب المثلي لاستغلال الإمكانيات البيئية المتاحة لخدمة مشروعات التنمية.</a:t>
          </a:r>
          <a:endParaRPr lang="ar-EG" sz="1800" b="1" dirty="0"/>
        </a:p>
      </dgm:t>
    </dgm:pt>
    <dgm:pt modelId="{065E507F-5EE8-4CB9-9D8C-72D9A775C88F}" type="parTrans" cxnId="{5F37CE84-96AE-4D27-B690-7033AC56786D}">
      <dgm:prSet/>
      <dgm:spPr/>
      <dgm:t>
        <a:bodyPr/>
        <a:lstStyle/>
        <a:p>
          <a:pPr rtl="1"/>
          <a:endParaRPr lang="ar-EG"/>
        </a:p>
      </dgm:t>
    </dgm:pt>
    <dgm:pt modelId="{91F2911A-DC10-471B-89F7-103648094756}" type="sibTrans" cxnId="{5F37CE84-96AE-4D27-B690-7033AC56786D}">
      <dgm:prSet/>
      <dgm:spPr/>
      <dgm:t>
        <a:bodyPr/>
        <a:lstStyle/>
        <a:p>
          <a:pPr rtl="1"/>
          <a:endParaRPr lang="ar-EG"/>
        </a:p>
      </dgm:t>
    </dgm:pt>
    <dgm:pt modelId="{EE082123-75E1-4434-928D-C51C24AB6F34}">
      <dgm:prSet custT="1"/>
      <dgm:spPr/>
      <dgm:t>
        <a:bodyPr/>
        <a:lstStyle/>
        <a:p>
          <a:pPr algn="r" rtl="1"/>
          <a:r>
            <a:rPr lang="ar-EG" sz="1800" b="1" dirty="0" smtClean="0"/>
            <a:t>الإعلام عن المشروعات الناجحة والمتاحة لشخصيات اسهمت في تحقيق أهداف التنمية</a:t>
          </a:r>
          <a:endParaRPr lang="ar-EG" sz="1800" b="1" dirty="0"/>
        </a:p>
      </dgm:t>
    </dgm:pt>
    <dgm:pt modelId="{42C174E2-D3AA-4757-95A3-6A1799F5A3F3}" type="parTrans" cxnId="{194AFD5B-5148-456C-9171-4137AAB18E7D}">
      <dgm:prSet/>
      <dgm:spPr/>
      <dgm:t>
        <a:bodyPr/>
        <a:lstStyle/>
        <a:p>
          <a:pPr rtl="1"/>
          <a:endParaRPr lang="ar-EG"/>
        </a:p>
      </dgm:t>
    </dgm:pt>
    <dgm:pt modelId="{6D1FE50B-D599-45D8-A7EB-40DE9C37BD8C}" type="sibTrans" cxnId="{194AFD5B-5148-456C-9171-4137AAB18E7D}">
      <dgm:prSet/>
      <dgm:spPr/>
      <dgm:t>
        <a:bodyPr/>
        <a:lstStyle/>
        <a:p>
          <a:pPr rtl="1"/>
          <a:endParaRPr lang="ar-EG"/>
        </a:p>
      </dgm:t>
    </dgm:pt>
    <dgm:pt modelId="{BEEC154D-797A-42B8-9616-97F1F4FA9029}">
      <dgm:prSet phldrT="[نص]" custT="1"/>
      <dgm:spPr/>
      <dgm:t>
        <a:bodyPr/>
        <a:lstStyle/>
        <a:p>
          <a:pPr algn="r" rtl="1"/>
          <a:r>
            <a:rPr lang="ar-EG" sz="1800" b="1" dirty="0" smtClean="0"/>
            <a:t>طرح المشكلات الخاصة بالتنمية ومناقشاتها والعمل علي حلها</a:t>
          </a:r>
          <a:endParaRPr lang="ar-EG" sz="1800" b="1" dirty="0"/>
        </a:p>
      </dgm:t>
    </dgm:pt>
    <dgm:pt modelId="{854CE37B-908B-415F-B620-2219ACF549B5}" type="parTrans" cxnId="{A1D8D822-2010-4BA5-B209-A37FED111E97}">
      <dgm:prSet/>
      <dgm:spPr/>
      <dgm:t>
        <a:bodyPr/>
        <a:lstStyle/>
        <a:p>
          <a:pPr rtl="1"/>
          <a:endParaRPr lang="ar-EG"/>
        </a:p>
      </dgm:t>
    </dgm:pt>
    <dgm:pt modelId="{D4245A52-EF14-4C3E-9251-4BDAA0A22488}" type="sibTrans" cxnId="{A1D8D822-2010-4BA5-B209-A37FED111E97}">
      <dgm:prSet/>
      <dgm:spPr/>
      <dgm:t>
        <a:bodyPr/>
        <a:lstStyle/>
        <a:p>
          <a:pPr rtl="1"/>
          <a:endParaRPr lang="ar-EG"/>
        </a:p>
      </dgm:t>
    </dgm:pt>
    <dgm:pt modelId="{CDB6E1A9-2F9B-46CB-A48D-1C0538D9BDA8}">
      <dgm:prSet phldrT="[نص]" custT="1"/>
      <dgm:spPr/>
      <dgm:t>
        <a:bodyPr/>
        <a:lstStyle/>
        <a:p>
          <a:pPr algn="r" rtl="1"/>
          <a:r>
            <a:rPr lang="ar-EG" sz="1800" b="1" smtClean="0"/>
            <a:t>الكشف عن الفساد والإهمال وخاصة التي تضر بمشروعات التنمية </a:t>
          </a:r>
          <a:endParaRPr lang="ar-EG" sz="1800" b="1" dirty="0"/>
        </a:p>
      </dgm:t>
    </dgm:pt>
    <dgm:pt modelId="{88605ABA-9E31-47DA-915F-1585A9C976F1}" type="parTrans" cxnId="{256EA1F7-53D1-456C-9F28-27118632A713}">
      <dgm:prSet/>
      <dgm:spPr/>
      <dgm:t>
        <a:bodyPr/>
        <a:lstStyle/>
        <a:p>
          <a:pPr rtl="1"/>
          <a:endParaRPr lang="ar-EG"/>
        </a:p>
      </dgm:t>
    </dgm:pt>
    <dgm:pt modelId="{6999D9F0-4837-4F7C-9B2C-B13D478DCF0F}" type="sibTrans" cxnId="{256EA1F7-53D1-456C-9F28-27118632A713}">
      <dgm:prSet/>
      <dgm:spPr/>
      <dgm:t>
        <a:bodyPr/>
        <a:lstStyle/>
        <a:p>
          <a:pPr rtl="1"/>
          <a:endParaRPr lang="ar-EG"/>
        </a:p>
      </dgm:t>
    </dgm:pt>
    <dgm:pt modelId="{515D7A88-2977-4A59-930A-4FA0B9152C4F}">
      <dgm:prSet custT="1"/>
      <dgm:spPr/>
      <dgm:t>
        <a:bodyPr/>
        <a:lstStyle/>
        <a:p>
          <a:pPr algn="r" rtl="1"/>
          <a:r>
            <a:rPr lang="ar-EG" sz="1800" b="1" dirty="0" smtClean="0"/>
            <a:t>التبشير بالقيم الجديدة المصاحبة لمشروعات التنمية وتدعيم القيم التي تخدم التطور.</a:t>
          </a:r>
          <a:endParaRPr lang="ar-EG" sz="1600" b="1" dirty="0"/>
        </a:p>
      </dgm:t>
    </dgm:pt>
    <dgm:pt modelId="{DBFAAB1A-7827-472C-ABCE-6CD14E264E31}" type="parTrans" cxnId="{03AC7444-67D4-477A-8646-81272F8A5C39}">
      <dgm:prSet/>
      <dgm:spPr/>
      <dgm:t>
        <a:bodyPr/>
        <a:lstStyle/>
        <a:p>
          <a:pPr rtl="1"/>
          <a:endParaRPr lang="ar-EG"/>
        </a:p>
      </dgm:t>
    </dgm:pt>
    <dgm:pt modelId="{A81BBBDA-45FC-4BE2-B7A3-389553C614EC}" type="sibTrans" cxnId="{03AC7444-67D4-477A-8646-81272F8A5C39}">
      <dgm:prSet/>
      <dgm:spPr/>
      <dgm:t>
        <a:bodyPr/>
        <a:lstStyle/>
        <a:p>
          <a:pPr rtl="1"/>
          <a:endParaRPr lang="ar-EG"/>
        </a:p>
      </dgm:t>
    </dgm:pt>
    <dgm:pt modelId="{3296F297-68B1-465C-B172-95158822EC5C}" type="pres">
      <dgm:prSet presAssocID="{5DC33AE5-4925-4BB8-8772-96884FCB0CA1}" presName="Name0" presStyleCnt="0">
        <dgm:presLayoutVars>
          <dgm:chMax val="7"/>
          <dgm:chPref val="7"/>
          <dgm:dir/>
        </dgm:presLayoutVars>
      </dgm:prSet>
      <dgm:spPr/>
      <dgm:t>
        <a:bodyPr/>
        <a:lstStyle/>
        <a:p>
          <a:pPr rtl="1"/>
          <a:endParaRPr lang="ar-EG"/>
        </a:p>
      </dgm:t>
    </dgm:pt>
    <dgm:pt modelId="{6CD145EE-E169-4ECF-B342-33413D4A9531}" type="pres">
      <dgm:prSet presAssocID="{5DC33AE5-4925-4BB8-8772-96884FCB0CA1}" presName="Name1" presStyleCnt="0"/>
      <dgm:spPr/>
    </dgm:pt>
    <dgm:pt modelId="{B90EE7F8-63C4-49DE-AB33-0510A9C3325A}" type="pres">
      <dgm:prSet presAssocID="{5DC33AE5-4925-4BB8-8772-96884FCB0CA1}" presName="cycle" presStyleCnt="0"/>
      <dgm:spPr/>
    </dgm:pt>
    <dgm:pt modelId="{C1D3D631-1068-4766-B14F-859D90F061AA}" type="pres">
      <dgm:prSet presAssocID="{5DC33AE5-4925-4BB8-8772-96884FCB0CA1}" presName="srcNode" presStyleLbl="node1" presStyleIdx="0" presStyleCnt="7"/>
      <dgm:spPr/>
    </dgm:pt>
    <dgm:pt modelId="{2B23CAA8-8084-474A-A928-A5D448A5C9A5}" type="pres">
      <dgm:prSet presAssocID="{5DC33AE5-4925-4BB8-8772-96884FCB0CA1}" presName="conn" presStyleLbl="parChTrans1D2" presStyleIdx="0" presStyleCnt="1"/>
      <dgm:spPr/>
      <dgm:t>
        <a:bodyPr/>
        <a:lstStyle/>
        <a:p>
          <a:pPr rtl="1"/>
          <a:endParaRPr lang="ar-EG"/>
        </a:p>
      </dgm:t>
    </dgm:pt>
    <dgm:pt modelId="{F7F27282-2E77-407C-9FC9-B730538C3A81}" type="pres">
      <dgm:prSet presAssocID="{5DC33AE5-4925-4BB8-8772-96884FCB0CA1}" presName="extraNode" presStyleLbl="node1" presStyleIdx="0" presStyleCnt="7"/>
      <dgm:spPr/>
    </dgm:pt>
    <dgm:pt modelId="{E0EFD11A-AFF3-4274-BD87-94C5052A2566}" type="pres">
      <dgm:prSet presAssocID="{5DC33AE5-4925-4BB8-8772-96884FCB0CA1}" presName="dstNode" presStyleLbl="node1" presStyleIdx="0" presStyleCnt="7"/>
      <dgm:spPr/>
    </dgm:pt>
    <dgm:pt modelId="{36A98FAD-82A8-4D20-B8FF-D81907E089FB}" type="pres">
      <dgm:prSet presAssocID="{DC30B436-F024-4EB6-81E5-EFBF6D755BC5}" presName="text_1" presStyleLbl="node1" presStyleIdx="0" presStyleCnt="7" custScaleY="131538">
        <dgm:presLayoutVars>
          <dgm:bulletEnabled val="1"/>
        </dgm:presLayoutVars>
      </dgm:prSet>
      <dgm:spPr/>
      <dgm:t>
        <a:bodyPr/>
        <a:lstStyle/>
        <a:p>
          <a:pPr rtl="1"/>
          <a:endParaRPr lang="ar-EG"/>
        </a:p>
      </dgm:t>
    </dgm:pt>
    <dgm:pt modelId="{800D1D5D-19F8-41F4-8989-6343D323F0E7}" type="pres">
      <dgm:prSet presAssocID="{DC30B436-F024-4EB6-81E5-EFBF6D755BC5}" presName="accent_1" presStyleCnt="0"/>
      <dgm:spPr/>
    </dgm:pt>
    <dgm:pt modelId="{9216C037-F8BD-4190-9F66-49F5643154F0}" type="pres">
      <dgm:prSet presAssocID="{DC30B436-F024-4EB6-81E5-EFBF6D755BC5}" presName="accentRepeatNode" presStyleLbl="solidFgAcc1" presStyleIdx="0" presStyleCnt="7"/>
      <dgm:spPr/>
    </dgm:pt>
    <dgm:pt modelId="{45DC9A03-E995-4B5E-8616-FB4DD118AC90}" type="pres">
      <dgm:prSet presAssocID="{CDB6E1A9-2F9B-46CB-A48D-1C0538D9BDA8}" presName="text_2" presStyleLbl="node1" presStyleIdx="1" presStyleCnt="7">
        <dgm:presLayoutVars>
          <dgm:bulletEnabled val="1"/>
        </dgm:presLayoutVars>
      </dgm:prSet>
      <dgm:spPr/>
      <dgm:t>
        <a:bodyPr/>
        <a:lstStyle/>
        <a:p>
          <a:pPr rtl="1"/>
          <a:endParaRPr lang="ar-EG"/>
        </a:p>
      </dgm:t>
    </dgm:pt>
    <dgm:pt modelId="{A210BB90-F9FA-4966-B90F-2D396FD82273}" type="pres">
      <dgm:prSet presAssocID="{CDB6E1A9-2F9B-46CB-A48D-1C0538D9BDA8}" presName="accent_2" presStyleCnt="0"/>
      <dgm:spPr/>
    </dgm:pt>
    <dgm:pt modelId="{85419CAF-7F05-4185-9071-B8097F245885}" type="pres">
      <dgm:prSet presAssocID="{CDB6E1A9-2F9B-46CB-A48D-1C0538D9BDA8}" presName="accentRepeatNode" presStyleLbl="solidFgAcc1" presStyleIdx="1" presStyleCnt="7"/>
      <dgm:spPr/>
    </dgm:pt>
    <dgm:pt modelId="{6AA9C995-E3B3-49C3-A1CD-3344C17A73C7}" type="pres">
      <dgm:prSet presAssocID="{BEEC154D-797A-42B8-9616-97F1F4FA9029}" presName="text_3" presStyleLbl="node1" presStyleIdx="2" presStyleCnt="7" custLinFactNeighborY="-14071">
        <dgm:presLayoutVars>
          <dgm:bulletEnabled val="1"/>
        </dgm:presLayoutVars>
      </dgm:prSet>
      <dgm:spPr/>
      <dgm:t>
        <a:bodyPr/>
        <a:lstStyle/>
        <a:p>
          <a:pPr rtl="1"/>
          <a:endParaRPr lang="ar-EG"/>
        </a:p>
      </dgm:t>
    </dgm:pt>
    <dgm:pt modelId="{6F3BC9F1-0279-43B0-B37D-8B3176522F52}" type="pres">
      <dgm:prSet presAssocID="{BEEC154D-797A-42B8-9616-97F1F4FA9029}" presName="accent_3" presStyleCnt="0"/>
      <dgm:spPr/>
    </dgm:pt>
    <dgm:pt modelId="{265C94D5-841A-4B3E-8381-1F96820B47EC}" type="pres">
      <dgm:prSet presAssocID="{BEEC154D-797A-42B8-9616-97F1F4FA9029}" presName="accentRepeatNode" presStyleLbl="solidFgAcc1" presStyleIdx="2" presStyleCnt="7"/>
      <dgm:spPr/>
    </dgm:pt>
    <dgm:pt modelId="{C2F941CB-BE3B-489D-84A0-3ED15A98B78F}" type="pres">
      <dgm:prSet presAssocID="{7C48F460-D7F3-4538-BDEC-AD912BA512E6}" presName="text_4" presStyleLbl="node1" presStyleIdx="3" presStyleCnt="7" custScaleY="145355" custLinFactNeighborY="-17685">
        <dgm:presLayoutVars>
          <dgm:bulletEnabled val="1"/>
        </dgm:presLayoutVars>
      </dgm:prSet>
      <dgm:spPr/>
      <dgm:t>
        <a:bodyPr/>
        <a:lstStyle/>
        <a:p>
          <a:pPr rtl="1"/>
          <a:endParaRPr lang="ar-EG"/>
        </a:p>
      </dgm:t>
    </dgm:pt>
    <dgm:pt modelId="{C01F8B70-2EF2-4687-B381-6B17894D15BE}" type="pres">
      <dgm:prSet presAssocID="{7C48F460-D7F3-4538-BDEC-AD912BA512E6}" presName="accent_4" presStyleCnt="0"/>
      <dgm:spPr/>
    </dgm:pt>
    <dgm:pt modelId="{78C808F6-433F-44F5-A24B-66CC8937ABE2}" type="pres">
      <dgm:prSet presAssocID="{7C48F460-D7F3-4538-BDEC-AD912BA512E6}" presName="accentRepeatNode" presStyleLbl="solidFgAcc1" presStyleIdx="3" presStyleCnt="7"/>
      <dgm:spPr/>
    </dgm:pt>
    <dgm:pt modelId="{465F058A-0E0E-4D4F-9396-49C1235B6658}" type="pres">
      <dgm:prSet presAssocID="{EE082123-75E1-4434-928D-C51C24AB6F34}" presName="text_5" presStyleLbl="node1" presStyleIdx="4" presStyleCnt="7" custScaleY="144991" custLinFactNeighborY="-13361">
        <dgm:presLayoutVars>
          <dgm:bulletEnabled val="1"/>
        </dgm:presLayoutVars>
      </dgm:prSet>
      <dgm:spPr/>
      <dgm:t>
        <a:bodyPr/>
        <a:lstStyle/>
        <a:p>
          <a:pPr rtl="1"/>
          <a:endParaRPr lang="ar-EG"/>
        </a:p>
      </dgm:t>
    </dgm:pt>
    <dgm:pt modelId="{95F00F4C-913E-4179-94C0-CF68A9C38D22}" type="pres">
      <dgm:prSet presAssocID="{EE082123-75E1-4434-928D-C51C24AB6F34}" presName="accent_5" presStyleCnt="0"/>
      <dgm:spPr/>
    </dgm:pt>
    <dgm:pt modelId="{C36E9357-F305-42C4-8427-E3B2BAFBB3B1}" type="pres">
      <dgm:prSet presAssocID="{EE082123-75E1-4434-928D-C51C24AB6F34}" presName="accentRepeatNode" presStyleLbl="solidFgAcc1" presStyleIdx="4" presStyleCnt="7"/>
      <dgm:spPr/>
    </dgm:pt>
    <dgm:pt modelId="{B11F5F56-6598-41A7-B004-D871535B57D1}" type="pres">
      <dgm:prSet presAssocID="{515D7A88-2977-4A59-930A-4FA0B9152C4F}" presName="text_6" presStyleLbl="node1" presStyleIdx="5" presStyleCnt="7" custScaleY="119696">
        <dgm:presLayoutVars>
          <dgm:bulletEnabled val="1"/>
        </dgm:presLayoutVars>
      </dgm:prSet>
      <dgm:spPr/>
      <dgm:t>
        <a:bodyPr/>
        <a:lstStyle/>
        <a:p>
          <a:pPr rtl="1"/>
          <a:endParaRPr lang="ar-EG"/>
        </a:p>
      </dgm:t>
    </dgm:pt>
    <dgm:pt modelId="{8B87C707-90C3-47C8-8D4C-25F0F259A8AF}" type="pres">
      <dgm:prSet presAssocID="{515D7A88-2977-4A59-930A-4FA0B9152C4F}" presName="accent_6" presStyleCnt="0"/>
      <dgm:spPr/>
    </dgm:pt>
    <dgm:pt modelId="{C5A1BEB8-3B4F-4314-A4F5-874176F87954}" type="pres">
      <dgm:prSet presAssocID="{515D7A88-2977-4A59-930A-4FA0B9152C4F}" presName="accentRepeatNode" presStyleLbl="solidFgAcc1" presStyleIdx="5" presStyleCnt="7"/>
      <dgm:spPr/>
    </dgm:pt>
    <dgm:pt modelId="{4F4FFE3B-FF95-4D1D-B5DD-FD2D34D68C4F}" type="pres">
      <dgm:prSet presAssocID="{915E403F-1939-4A6D-AF94-C0908D8D580E}" presName="text_7" presStyleLbl="node1" presStyleIdx="6" presStyleCnt="7" custScaleY="143120" custLinFactNeighborY="28462">
        <dgm:presLayoutVars>
          <dgm:bulletEnabled val="1"/>
        </dgm:presLayoutVars>
      </dgm:prSet>
      <dgm:spPr/>
      <dgm:t>
        <a:bodyPr/>
        <a:lstStyle/>
        <a:p>
          <a:pPr rtl="1"/>
          <a:endParaRPr lang="ar-EG"/>
        </a:p>
      </dgm:t>
    </dgm:pt>
    <dgm:pt modelId="{D5108B8F-D9DD-4ABC-AD44-7551E522118D}" type="pres">
      <dgm:prSet presAssocID="{915E403F-1939-4A6D-AF94-C0908D8D580E}" presName="accent_7" presStyleCnt="0"/>
      <dgm:spPr/>
    </dgm:pt>
    <dgm:pt modelId="{B2603BE8-0C69-4E61-9F04-65F67A9CA344}" type="pres">
      <dgm:prSet presAssocID="{915E403F-1939-4A6D-AF94-C0908D8D580E}" presName="accentRepeatNode" presStyleLbl="solidFgAcc1" presStyleIdx="6" presStyleCnt="7"/>
      <dgm:spPr/>
    </dgm:pt>
  </dgm:ptLst>
  <dgm:cxnLst>
    <dgm:cxn modelId="{FEB83BD9-B9D7-4F5A-A793-CEACD838416E}" type="presOf" srcId="{DC30B436-F024-4EB6-81E5-EFBF6D755BC5}" destId="{36A98FAD-82A8-4D20-B8FF-D81907E089FB}" srcOrd="0" destOrd="0" presId="urn:microsoft.com/office/officeart/2008/layout/VerticalCurvedList"/>
    <dgm:cxn modelId="{194AFD5B-5148-456C-9171-4137AAB18E7D}" srcId="{5DC33AE5-4925-4BB8-8772-96884FCB0CA1}" destId="{EE082123-75E1-4434-928D-C51C24AB6F34}" srcOrd="4" destOrd="0" parTransId="{42C174E2-D3AA-4757-95A3-6A1799F5A3F3}" sibTransId="{6D1FE50B-D599-45D8-A7EB-40DE9C37BD8C}"/>
    <dgm:cxn modelId="{4E99ACC1-05D4-420F-A977-9FD810B165F4}" type="presOf" srcId="{CDB6E1A9-2F9B-46CB-A48D-1C0538D9BDA8}" destId="{45DC9A03-E995-4B5E-8616-FB4DD118AC90}" srcOrd="0" destOrd="0" presId="urn:microsoft.com/office/officeart/2008/layout/VerticalCurvedList"/>
    <dgm:cxn modelId="{A2C890DA-0B8D-4D01-A8D3-870AA308EC2E}" type="presOf" srcId="{EE082123-75E1-4434-928D-C51C24AB6F34}" destId="{465F058A-0E0E-4D4F-9396-49C1235B6658}" srcOrd="0" destOrd="0" presId="urn:microsoft.com/office/officeart/2008/layout/VerticalCurvedList"/>
    <dgm:cxn modelId="{C84F3133-6A0B-4E3C-9728-87516ED618B4}" type="presOf" srcId="{5DC33AE5-4925-4BB8-8772-96884FCB0CA1}" destId="{3296F297-68B1-465C-B172-95158822EC5C}" srcOrd="0" destOrd="0" presId="urn:microsoft.com/office/officeart/2008/layout/VerticalCurvedList"/>
    <dgm:cxn modelId="{6354DE22-CDC9-495F-BDBD-6AF47054CD79}" srcId="{5DC33AE5-4925-4BB8-8772-96884FCB0CA1}" destId="{2B4900EA-63B0-4B36-B4CA-86B62ACA2E55}" srcOrd="8" destOrd="0" parTransId="{F9374F3D-29A9-400C-93C2-2DA93148E897}" sibTransId="{A19F3817-1CF1-4E5A-9015-0487112C9EBF}"/>
    <dgm:cxn modelId="{D452DCB5-5D73-4E92-B5A3-F12883226603}" srcId="{5DC33AE5-4925-4BB8-8772-96884FCB0CA1}" destId="{CAA39BFE-C508-42C6-9631-ACDE68FB3BFB}" srcOrd="9" destOrd="0" parTransId="{44F86107-DF51-4A8F-B10C-19E9546B5626}" sibTransId="{C1CBEB00-3D4B-456B-862D-A343C1BE3773}"/>
    <dgm:cxn modelId="{5F37CE84-96AE-4D27-B690-7033AC56786D}" srcId="{5DC33AE5-4925-4BB8-8772-96884FCB0CA1}" destId="{7C48F460-D7F3-4538-BDEC-AD912BA512E6}" srcOrd="3" destOrd="0" parTransId="{065E507F-5EE8-4CB9-9D8C-72D9A775C88F}" sibTransId="{91F2911A-DC10-471B-89F7-103648094756}"/>
    <dgm:cxn modelId="{B6C51BE9-8E49-4EE3-8BD9-5EC54C2D3AD3}" type="presOf" srcId="{915E403F-1939-4A6D-AF94-C0908D8D580E}" destId="{4F4FFE3B-FF95-4D1D-B5DD-FD2D34D68C4F}" srcOrd="0" destOrd="0" presId="urn:microsoft.com/office/officeart/2008/layout/VerticalCurvedList"/>
    <dgm:cxn modelId="{12330CF9-8557-4EDE-A105-99FB3C8B1DF7}" srcId="{5DC33AE5-4925-4BB8-8772-96884FCB0CA1}" destId="{1AD51A95-54B2-4080-9E12-A227D3F47BE6}" srcOrd="7" destOrd="0" parTransId="{E79D951E-82BB-4D97-BD51-05649635270C}" sibTransId="{E2CBEEBC-24A6-4CEC-88AE-967AAC47505F}"/>
    <dgm:cxn modelId="{FEB2B9BB-6D73-482C-A4ED-70965F93A3B9}" srcId="{5DC33AE5-4925-4BB8-8772-96884FCB0CA1}" destId="{915E403F-1939-4A6D-AF94-C0908D8D580E}" srcOrd="6" destOrd="0" parTransId="{8CF8AB35-A77D-4F5C-A7D5-3C6761A79D02}" sibTransId="{28393195-A147-4F2B-A75C-246F63D76ED9}"/>
    <dgm:cxn modelId="{A273835B-FD81-4524-A97E-181C185A10BC}" type="presOf" srcId="{515D7A88-2977-4A59-930A-4FA0B9152C4F}" destId="{B11F5F56-6598-41A7-B004-D871535B57D1}" srcOrd="0" destOrd="0" presId="urn:microsoft.com/office/officeart/2008/layout/VerticalCurvedList"/>
    <dgm:cxn modelId="{256EA1F7-53D1-456C-9F28-27118632A713}" srcId="{5DC33AE5-4925-4BB8-8772-96884FCB0CA1}" destId="{CDB6E1A9-2F9B-46CB-A48D-1C0538D9BDA8}" srcOrd="1" destOrd="0" parTransId="{88605ABA-9E31-47DA-915F-1585A9C976F1}" sibTransId="{6999D9F0-4837-4F7C-9B2C-B13D478DCF0F}"/>
    <dgm:cxn modelId="{D76EEC76-1AB9-4875-82BD-EF84E0942EE9}" type="presOf" srcId="{8453D2C2-5A59-4048-8681-A4B8A571A73D}" destId="{2B23CAA8-8084-474A-A928-A5D448A5C9A5}" srcOrd="0" destOrd="0" presId="urn:microsoft.com/office/officeart/2008/layout/VerticalCurvedList"/>
    <dgm:cxn modelId="{796625ED-5E50-4A61-A597-5AA07FD69B10}" type="presOf" srcId="{BEEC154D-797A-42B8-9616-97F1F4FA9029}" destId="{6AA9C995-E3B3-49C3-A1CD-3344C17A73C7}" srcOrd="0" destOrd="0" presId="urn:microsoft.com/office/officeart/2008/layout/VerticalCurvedList"/>
    <dgm:cxn modelId="{03AC7444-67D4-477A-8646-81272F8A5C39}" srcId="{5DC33AE5-4925-4BB8-8772-96884FCB0CA1}" destId="{515D7A88-2977-4A59-930A-4FA0B9152C4F}" srcOrd="5" destOrd="0" parTransId="{DBFAAB1A-7827-472C-ABCE-6CD14E264E31}" sibTransId="{A81BBBDA-45FC-4BE2-B7A3-389553C614EC}"/>
    <dgm:cxn modelId="{A1D8D822-2010-4BA5-B209-A37FED111E97}" srcId="{5DC33AE5-4925-4BB8-8772-96884FCB0CA1}" destId="{BEEC154D-797A-42B8-9616-97F1F4FA9029}" srcOrd="2" destOrd="0" parTransId="{854CE37B-908B-415F-B620-2219ACF549B5}" sibTransId="{D4245A52-EF14-4C3E-9251-4BDAA0A22488}"/>
    <dgm:cxn modelId="{43DB22A9-2466-4B69-BE16-DD5030BD2D50}" srcId="{5DC33AE5-4925-4BB8-8772-96884FCB0CA1}" destId="{DC30B436-F024-4EB6-81E5-EFBF6D755BC5}" srcOrd="0" destOrd="0" parTransId="{2892E60F-3908-4513-90D8-229C542C6BB0}" sibTransId="{8453D2C2-5A59-4048-8681-A4B8A571A73D}"/>
    <dgm:cxn modelId="{95716E85-E0C7-4995-A656-AEFAE110A314}" type="presOf" srcId="{7C48F460-D7F3-4538-BDEC-AD912BA512E6}" destId="{C2F941CB-BE3B-489D-84A0-3ED15A98B78F}" srcOrd="0" destOrd="0" presId="urn:microsoft.com/office/officeart/2008/layout/VerticalCurvedList"/>
    <dgm:cxn modelId="{6685EB5A-13D4-4E2D-BE59-9E4AEFBCE69C}" type="presParOf" srcId="{3296F297-68B1-465C-B172-95158822EC5C}" destId="{6CD145EE-E169-4ECF-B342-33413D4A9531}" srcOrd="0" destOrd="0" presId="urn:microsoft.com/office/officeart/2008/layout/VerticalCurvedList"/>
    <dgm:cxn modelId="{0941204F-2A87-497E-A63F-0F8380FE4BF8}" type="presParOf" srcId="{6CD145EE-E169-4ECF-B342-33413D4A9531}" destId="{B90EE7F8-63C4-49DE-AB33-0510A9C3325A}" srcOrd="0" destOrd="0" presId="urn:microsoft.com/office/officeart/2008/layout/VerticalCurvedList"/>
    <dgm:cxn modelId="{C96C3FD0-112F-45DB-B659-FFF158B5E180}" type="presParOf" srcId="{B90EE7F8-63C4-49DE-AB33-0510A9C3325A}" destId="{C1D3D631-1068-4766-B14F-859D90F061AA}" srcOrd="0" destOrd="0" presId="urn:microsoft.com/office/officeart/2008/layout/VerticalCurvedList"/>
    <dgm:cxn modelId="{1A442840-0007-4F24-A6C1-DF03CCF93A60}" type="presParOf" srcId="{B90EE7F8-63C4-49DE-AB33-0510A9C3325A}" destId="{2B23CAA8-8084-474A-A928-A5D448A5C9A5}" srcOrd="1" destOrd="0" presId="urn:microsoft.com/office/officeart/2008/layout/VerticalCurvedList"/>
    <dgm:cxn modelId="{28CF7289-5A83-452F-969D-87E516469933}" type="presParOf" srcId="{B90EE7F8-63C4-49DE-AB33-0510A9C3325A}" destId="{F7F27282-2E77-407C-9FC9-B730538C3A81}" srcOrd="2" destOrd="0" presId="urn:microsoft.com/office/officeart/2008/layout/VerticalCurvedList"/>
    <dgm:cxn modelId="{3658E887-A7C8-46B0-B3D9-1D41632EEAF0}" type="presParOf" srcId="{B90EE7F8-63C4-49DE-AB33-0510A9C3325A}" destId="{E0EFD11A-AFF3-4274-BD87-94C5052A2566}" srcOrd="3" destOrd="0" presId="urn:microsoft.com/office/officeart/2008/layout/VerticalCurvedList"/>
    <dgm:cxn modelId="{68A934BC-FDEF-4FC9-AB24-F9194D982055}" type="presParOf" srcId="{6CD145EE-E169-4ECF-B342-33413D4A9531}" destId="{36A98FAD-82A8-4D20-B8FF-D81907E089FB}" srcOrd="1" destOrd="0" presId="urn:microsoft.com/office/officeart/2008/layout/VerticalCurvedList"/>
    <dgm:cxn modelId="{4FEF7BE6-8173-4831-A1B1-51E9A6ACA760}" type="presParOf" srcId="{6CD145EE-E169-4ECF-B342-33413D4A9531}" destId="{800D1D5D-19F8-41F4-8989-6343D323F0E7}" srcOrd="2" destOrd="0" presId="urn:microsoft.com/office/officeart/2008/layout/VerticalCurvedList"/>
    <dgm:cxn modelId="{89B03DC1-C06F-494C-91B3-3EBAFEB50F4A}" type="presParOf" srcId="{800D1D5D-19F8-41F4-8989-6343D323F0E7}" destId="{9216C037-F8BD-4190-9F66-49F5643154F0}" srcOrd="0" destOrd="0" presId="urn:microsoft.com/office/officeart/2008/layout/VerticalCurvedList"/>
    <dgm:cxn modelId="{1E14EBD8-DACA-4F47-B45A-F5C9C3CAFE1F}" type="presParOf" srcId="{6CD145EE-E169-4ECF-B342-33413D4A9531}" destId="{45DC9A03-E995-4B5E-8616-FB4DD118AC90}" srcOrd="3" destOrd="0" presId="urn:microsoft.com/office/officeart/2008/layout/VerticalCurvedList"/>
    <dgm:cxn modelId="{16A9894D-9F97-4BD8-80DF-6105EA42C654}" type="presParOf" srcId="{6CD145EE-E169-4ECF-B342-33413D4A9531}" destId="{A210BB90-F9FA-4966-B90F-2D396FD82273}" srcOrd="4" destOrd="0" presId="urn:microsoft.com/office/officeart/2008/layout/VerticalCurvedList"/>
    <dgm:cxn modelId="{B13F6562-D5F7-488C-9568-C689409F958D}" type="presParOf" srcId="{A210BB90-F9FA-4966-B90F-2D396FD82273}" destId="{85419CAF-7F05-4185-9071-B8097F245885}" srcOrd="0" destOrd="0" presId="urn:microsoft.com/office/officeart/2008/layout/VerticalCurvedList"/>
    <dgm:cxn modelId="{8780F45B-D4BB-49B9-A46F-411EAB413E12}" type="presParOf" srcId="{6CD145EE-E169-4ECF-B342-33413D4A9531}" destId="{6AA9C995-E3B3-49C3-A1CD-3344C17A73C7}" srcOrd="5" destOrd="0" presId="urn:microsoft.com/office/officeart/2008/layout/VerticalCurvedList"/>
    <dgm:cxn modelId="{9B882255-88AF-4D5D-BC49-F1DF0D3AE690}" type="presParOf" srcId="{6CD145EE-E169-4ECF-B342-33413D4A9531}" destId="{6F3BC9F1-0279-43B0-B37D-8B3176522F52}" srcOrd="6" destOrd="0" presId="urn:microsoft.com/office/officeart/2008/layout/VerticalCurvedList"/>
    <dgm:cxn modelId="{98EF324D-4F6A-4D71-BDCF-72FB255A8B0C}" type="presParOf" srcId="{6F3BC9F1-0279-43B0-B37D-8B3176522F52}" destId="{265C94D5-841A-4B3E-8381-1F96820B47EC}" srcOrd="0" destOrd="0" presId="urn:microsoft.com/office/officeart/2008/layout/VerticalCurvedList"/>
    <dgm:cxn modelId="{B6388271-F285-40AC-AD4C-75CD2EFEB7E1}" type="presParOf" srcId="{6CD145EE-E169-4ECF-B342-33413D4A9531}" destId="{C2F941CB-BE3B-489D-84A0-3ED15A98B78F}" srcOrd="7" destOrd="0" presId="urn:microsoft.com/office/officeart/2008/layout/VerticalCurvedList"/>
    <dgm:cxn modelId="{45B4BB6A-D08C-44BA-B56E-CE97EEDF5369}" type="presParOf" srcId="{6CD145EE-E169-4ECF-B342-33413D4A9531}" destId="{C01F8B70-2EF2-4687-B381-6B17894D15BE}" srcOrd="8" destOrd="0" presId="urn:microsoft.com/office/officeart/2008/layout/VerticalCurvedList"/>
    <dgm:cxn modelId="{C292F50E-142D-4085-B5DF-F910A355BBEA}" type="presParOf" srcId="{C01F8B70-2EF2-4687-B381-6B17894D15BE}" destId="{78C808F6-433F-44F5-A24B-66CC8937ABE2}" srcOrd="0" destOrd="0" presId="urn:microsoft.com/office/officeart/2008/layout/VerticalCurvedList"/>
    <dgm:cxn modelId="{40573A7D-6778-48DB-8845-9C1DB6DE5268}" type="presParOf" srcId="{6CD145EE-E169-4ECF-B342-33413D4A9531}" destId="{465F058A-0E0E-4D4F-9396-49C1235B6658}" srcOrd="9" destOrd="0" presId="urn:microsoft.com/office/officeart/2008/layout/VerticalCurvedList"/>
    <dgm:cxn modelId="{5C87C70C-648D-4581-8256-3D918BD1F395}" type="presParOf" srcId="{6CD145EE-E169-4ECF-B342-33413D4A9531}" destId="{95F00F4C-913E-4179-94C0-CF68A9C38D22}" srcOrd="10" destOrd="0" presId="urn:microsoft.com/office/officeart/2008/layout/VerticalCurvedList"/>
    <dgm:cxn modelId="{A0CC7E91-C7DF-41B9-AD76-DE2CE44D8926}" type="presParOf" srcId="{95F00F4C-913E-4179-94C0-CF68A9C38D22}" destId="{C36E9357-F305-42C4-8427-E3B2BAFBB3B1}" srcOrd="0" destOrd="0" presId="urn:microsoft.com/office/officeart/2008/layout/VerticalCurvedList"/>
    <dgm:cxn modelId="{8A2D0324-F9B5-4F26-8B75-83DC67BBC6C9}" type="presParOf" srcId="{6CD145EE-E169-4ECF-B342-33413D4A9531}" destId="{B11F5F56-6598-41A7-B004-D871535B57D1}" srcOrd="11" destOrd="0" presId="urn:microsoft.com/office/officeart/2008/layout/VerticalCurvedList"/>
    <dgm:cxn modelId="{3A5AFAB0-1CDA-46DA-AA48-9088E777FCC0}" type="presParOf" srcId="{6CD145EE-E169-4ECF-B342-33413D4A9531}" destId="{8B87C707-90C3-47C8-8D4C-25F0F259A8AF}" srcOrd="12" destOrd="0" presId="urn:microsoft.com/office/officeart/2008/layout/VerticalCurvedList"/>
    <dgm:cxn modelId="{84CABA89-2563-45B9-B460-A9CAC0E229DA}" type="presParOf" srcId="{8B87C707-90C3-47C8-8D4C-25F0F259A8AF}" destId="{C5A1BEB8-3B4F-4314-A4F5-874176F87954}" srcOrd="0" destOrd="0" presId="urn:microsoft.com/office/officeart/2008/layout/VerticalCurvedList"/>
    <dgm:cxn modelId="{45657CF3-C95E-4E2F-B4A5-032EFF199806}" type="presParOf" srcId="{6CD145EE-E169-4ECF-B342-33413D4A9531}" destId="{4F4FFE3B-FF95-4D1D-B5DD-FD2D34D68C4F}" srcOrd="13" destOrd="0" presId="urn:microsoft.com/office/officeart/2008/layout/VerticalCurvedList"/>
    <dgm:cxn modelId="{004E1AED-93CF-428B-9AF9-5CA6FC10A47A}" type="presParOf" srcId="{6CD145EE-E169-4ECF-B342-33413D4A9531}" destId="{D5108B8F-D9DD-4ABC-AD44-7551E522118D}" srcOrd="14" destOrd="0" presId="urn:microsoft.com/office/officeart/2008/layout/VerticalCurvedList"/>
    <dgm:cxn modelId="{9592DD6D-B69B-402E-A2D9-821BA5EC4C34}" type="presParOf" srcId="{D5108B8F-D9DD-4ABC-AD44-7551E522118D}" destId="{B2603BE8-0C69-4E61-9F04-65F67A9CA34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C33AE5-4925-4BB8-8772-96884FCB0CA1}" type="doc">
      <dgm:prSet loTypeId="urn:microsoft.com/office/officeart/2008/layout/VerticalCurvedList" loCatId="list" qsTypeId="urn:microsoft.com/office/officeart/2005/8/quickstyle/3d4" qsCatId="3D" csTypeId="urn:microsoft.com/office/officeart/2005/8/colors/colorful4" csCatId="colorful" phldr="1"/>
      <dgm:spPr/>
      <dgm:t>
        <a:bodyPr/>
        <a:lstStyle/>
        <a:p>
          <a:pPr rtl="1"/>
          <a:endParaRPr lang="ar-EG"/>
        </a:p>
      </dgm:t>
    </dgm:pt>
    <dgm:pt modelId="{2B4900EA-63B0-4B36-B4CA-86B62ACA2E55}">
      <dgm:prSet phldrT="[نص]" phldr="1"/>
      <dgm:spPr/>
      <dgm:t>
        <a:bodyPr/>
        <a:lstStyle/>
        <a:p>
          <a:pPr rtl="1"/>
          <a:endParaRPr lang="ar-EG"/>
        </a:p>
      </dgm:t>
    </dgm:pt>
    <dgm:pt modelId="{F9374F3D-29A9-400C-93C2-2DA93148E897}" type="parTrans" cxnId="{6354DE22-CDC9-495F-BDBD-6AF47054CD79}">
      <dgm:prSet/>
      <dgm:spPr/>
      <dgm:t>
        <a:bodyPr/>
        <a:lstStyle/>
        <a:p>
          <a:pPr rtl="1"/>
          <a:endParaRPr lang="ar-EG"/>
        </a:p>
      </dgm:t>
    </dgm:pt>
    <dgm:pt modelId="{A19F3817-1CF1-4E5A-9015-0487112C9EBF}" type="sibTrans" cxnId="{6354DE22-CDC9-495F-BDBD-6AF47054CD79}">
      <dgm:prSet/>
      <dgm:spPr/>
      <dgm:t>
        <a:bodyPr/>
        <a:lstStyle/>
        <a:p>
          <a:pPr rtl="1"/>
          <a:endParaRPr lang="ar-EG"/>
        </a:p>
      </dgm:t>
    </dgm:pt>
    <dgm:pt modelId="{CAA39BFE-C508-42C6-9631-ACDE68FB3BFB}">
      <dgm:prSet phldrT="[نص]" phldr="1"/>
      <dgm:spPr/>
      <dgm:t>
        <a:bodyPr/>
        <a:lstStyle/>
        <a:p>
          <a:pPr rtl="1"/>
          <a:endParaRPr lang="ar-EG"/>
        </a:p>
      </dgm:t>
    </dgm:pt>
    <dgm:pt modelId="{44F86107-DF51-4A8F-B10C-19E9546B5626}" type="parTrans" cxnId="{D452DCB5-5D73-4E92-B5A3-F12883226603}">
      <dgm:prSet/>
      <dgm:spPr/>
      <dgm:t>
        <a:bodyPr/>
        <a:lstStyle/>
        <a:p>
          <a:pPr rtl="1"/>
          <a:endParaRPr lang="ar-EG"/>
        </a:p>
      </dgm:t>
    </dgm:pt>
    <dgm:pt modelId="{C1CBEB00-3D4B-456B-862D-A343C1BE3773}" type="sibTrans" cxnId="{D452DCB5-5D73-4E92-B5A3-F12883226603}">
      <dgm:prSet/>
      <dgm:spPr/>
      <dgm:t>
        <a:bodyPr/>
        <a:lstStyle/>
        <a:p>
          <a:pPr rtl="1"/>
          <a:endParaRPr lang="ar-EG"/>
        </a:p>
      </dgm:t>
    </dgm:pt>
    <dgm:pt modelId="{915E403F-1939-4A6D-AF94-C0908D8D580E}">
      <dgm:prSet custT="1"/>
      <dgm:spPr/>
      <dgm:t>
        <a:bodyPr/>
        <a:lstStyle/>
        <a:p>
          <a:pPr algn="r" rtl="1"/>
          <a:r>
            <a:rPr lang="ar-EG" sz="1800" b="1" dirty="0" smtClean="0"/>
            <a:t>اتاحة الفرص لعرض آراء المواطنين وأفكارهم فيما يتعلق بالبرامج التنموية المختلفة</a:t>
          </a:r>
          <a:endParaRPr lang="ar-EG" sz="1800" b="1" dirty="0"/>
        </a:p>
      </dgm:t>
    </dgm:pt>
    <dgm:pt modelId="{8CF8AB35-A77D-4F5C-A7D5-3C6761A79D02}" type="parTrans" cxnId="{FEB2B9BB-6D73-482C-A4ED-70965F93A3B9}">
      <dgm:prSet/>
      <dgm:spPr/>
      <dgm:t>
        <a:bodyPr/>
        <a:lstStyle/>
        <a:p>
          <a:pPr rtl="1"/>
          <a:endParaRPr lang="ar-EG"/>
        </a:p>
      </dgm:t>
    </dgm:pt>
    <dgm:pt modelId="{28393195-A147-4F2B-A75C-246F63D76ED9}" type="sibTrans" cxnId="{FEB2B9BB-6D73-482C-A4ED-70965F93A3B9}">
      <dgm:prSet/>
      <dgm:spPr/>
      <dgm:t>
        <a:bodyPr/>
        <a:lstStyle/>
        <a:p>
          <a:pPr rtl="1"/>
          <a:endParaRPr lang="ar-EG"/>
        </a:p>
      </dgm:t>
    </dgm:pt>
    <dgm:pt modelId="{1AD51A95-54B2-4080-9E12-A227D3F47BE6}">
      <dgm:prSet/>
      <dgm:spPr/>
      <dgm:t>
        <a:bodyPr/>
        <a:lstStyle/>
        <a:p>
          <a:pPr rtl="1"/>
          <a:endParaRPr lang="ar-EG" dirty="0"/>
        </a:p>
      </dgm:t>
    </dgm:pt>
    <dgm:pt modelId="{E79D951E-82BB-4D97-BD51-05649635270C}" type="parTrans" cxnId="{12330CF9-8557-4EDE-A105-99FB3C8B1DF7}">
      <dgm:prSet/>
      <dgm:spPr/>
      <dgm:t>
        <a:bodyPr/>
        <a:lstStyle/>
        <a:p>
          <a:pPr rtl="1"/>
          <a:endParaRPr lang="ar-EG"/>
        </a:p>
      </dgm:t>
    </dgm:pt>
    <dgm:pt modelId="{E2CBEEBC-24A6-4CEC-88AE-967AAC47505F}" type="sibTrans" cxnId="{12330CF9-8557-4EDE-A105-99FB3C8B1DF7}">
      <dgm:prSet/>
      <dgm:spPr/>
      <dgm:t>
        <a:bodyPr/>
        <a:lstStyle/>
        <a:p>
          <a:pPr rtl="1"/>
          <a:endParaRPr lang="ar-EG"/>
        </a:p>
      </dgm:t>
    </dgm:pt>
    <dgm:pt modelId="{CD64E40F-9429-4F6D-A159-BCC288042577}">
      <dgm:prSet custT="1"/>
      <dgm:spPr/>
      <dgm:t>
        <a:bodyPr/>
        <a:lstStyle/>
        <a:p>
          <a:pPr algn="r" rtl="1"/>
          <a:r>
            <a:rPr lang="ar-EG" sz="1800" b="1" dirty="0" smtClean="0"/>
            <a:t>التعريف المستمر بإنجازات التنمية بما يحقق تشجيع المواطنين علي مواصلة العمل والإنجاز </a:t>
          </a:r>
          <a:endParaRPr lang="ar-EG" sz="1800" b="1" dirty="0"/>
        </a:p>
      </dgm:t>
    </dgm:pt>
    <dgm:pt modelId="{5FF809F6-E364-4519-B4E4-0EB100B4BEBA}" type="parTrans" cxnId="{31037AAE-5D21-4469-BD3C-3D789EF36DD7}">
      <dgm:prSet/>
      <dgm:spPr/>
      <dgm:t>
        <a:bodyPr/>
        <a:lstStyle/>
        <a:p>
          <a:pPr rtl="1"/>
          <a:endParaRPr lang="ar-EG"/>
        </a:p>
      </dgm:t>
    </dgm:pt>
    <dgm:pt modelId="{B0336373-D299-412D-8C3D-5AE7273DAA33}" type="sibTrans" cxnId="{31037AAE-5D21-4469-BD3C-3D789EF36DD7}">
      <dgm:prSet/>
      <dgm:spPr/>
      <dgm:t>
        <a:bodyPr/>
        <a:lstStyle/>
        <a:p>
          <a:pPr rtl="1"/>
          <a:endParaRPr lang="ar-EG"/>
        </a:p>
      </dgm:t>
    </dgm:pt>
    <dgm:pt modelId="{7C48F460-D7F3-4538-BDEC-AD912BA512E6}">
      <dgm:prSet custT="1"/>
      <dgm:spPr/>
      <dgm:t>
        <a:bodyPr/>
        <a:lstStyle/>
        <a:p>
          <a:pPr algn="r" rtl="1"/>
          <a:r>
            <a:rPr lang="ar-EG" sz="1800" b="1" dirty="0" smtClean="0"/>
            <a:t>المساهمة في التصدي للأفكار الراسخة والطارئة والظواهر السلبية التي تعوق جهود التنمية </a:t>
          </a:r>
          <a:endParaRPr lang="ar-EG" sz="1800" b="1" dirty="0"/>
        </a:p>
      </dgm:t>
    </dgm:pt>
    <dgm:pt modelId="{065E507F-5EE8-4CB9-9D8C-72D9A775C88F}" type="parTrans" cxnId="{5F37CE84-96AE-4D27-B690-7033AC56786D}">
      <dgm:prSet/>
      <dgm:spPr/>
      <dgm:t>
        <a:bodyPr/>
        <a:lstStyle/>
        <a:p>
          <a:pPr rtl="1"/>
          <a:endParaRPr lang="ar-EG"/>
        </a:p>
      </dgm:t>
    </dgm:pt>
    <dgm:pt modelId="{91F2911A-DC10-471B-89F7-103648094756}" type="sibTrans" cxnId="{5F37CE84-96AE-4D27-B690-7033AC56786D}">
      <dgm:prSet/>
      <dgm:spPr/>
      <dgm:t>
        <a:bodyPr/>
        <a:lstStyle/>
        <a:p>
          <a:pPr rtl="1"/>
          <a:endParaRPr lang="ar-EG"/>
        </a:p>
      </dgm:t>
    </dgm:pt>
    <dgm:pt modelId="{DC30B436-F024-4EB6-81E5-EFBF6D755BC5}">
      <dgm:prSet phldrT="[نص]" custT="1"/>
      <dgm:spPr/>
      <dgm:t>
        <a:bodyPr/>
        <a:lstStyle/>
        <a:p>
          <a:pPr algn="r" rtl="1"/>
          <a:r>
            <a:rPr lang="ar-EG" sz="1800" b="1" dirty="0" smtClean="0"/>
            <a:t>يسهم في تحريك الجماهير وتعبئتها نحو جهود التنمية بما يحقق المشاركة الجماهيرية في عملية التنمية بمجالاتها المختلفة</a:t>
          </a:r>
          <a:endParaRPr lang="ar-EG" sz="1800" b="1" dirty="0"/>
        </a:p>
      </dgm:t>
    </dgm:pt>
    <dgm:pt modelId="{8453D2C2-5A59-4048-8681-A4B8A571A73D}" type="sibTrans" cxnId="{43DB22A9-2466-4B69-BE16-DD5030BD2D50}">
      <dgm:prSet/>
      <dgm:spPr/>
      <dgm:t>
        <a:bodyPr/>
        <a:lstStyle/>
        <a:p>
          <a:pPr rtl="1"/>
          <a:endParaRPr lang="ar-EG"/>
        </a:p>
      </dgm:t>
    </dgm:pt>
    <dgm:pt modelId="{2892E60F-3908-4513-90D8-229C542C6BB0}" type="parTrans" cxnId="{43DB22A9-2466-4B69-BE16-DD5030BD2D50}">
      <dgm:prSet/>
      <dgm:spPr/>
      <dgm:t>
        <a:bodyPr/>
        <a:lstStyle/>
        <a:p>
          <a:pPr rtl="1"/>
          <a:endParaRPr lang="ar-EG"/>
        </a:p>
      </dgm:t>
    </dgm:pt>
    <dgm:pt modelId="{7F226D38-2778-46F7-9D21-555E9CFCBD2C}">
      <dgm:prSet custT="1"/>
      <dgm:spPr/>
      <dgm:t>
        <a:bodyPr/>
        <a:lstStyle/>
        <a:p>
          <a:pPr algn="r" rtl="1"/>
          <a:r>
            <a:rPr lang="ar-EG" sz="1800" b="1" dirty="0" smtClean="0"/>
            <a:t>تنمية وعي المواطنين بتبني الأفكار الجديدة والمستحدثة</a:t>
          </a:r>
          <a:endParaRPr lang="ar-EG" sz="1800" b="1" dirty="0"/>
        </a:p>
      </dgm:t>
    </dgm:pt>
    <dgm:pt modelId="{E06EC88D-8CA0-4982-A80D-A609DA19BBB5}" type="sibTrans" cxnId="{4C4CDB0A-F486-4795-8747-DB63F73A814A}">
      <dgm:prSet/>
      <dgm:spPr/>
      <dgm:t>
        <a:bodyPr/>
        <a:lstStyle/>
        <a:p>
          <a:pPr rtl="1"/>
          <a:endParaRPr lang="ar-EG"/>
        </a:p>
      </dgm:t>
    </dgm:pt>
    <dgm:pt modelId="{FA441A41-017A-451A-88A0-2075D144CC54}" type="parTrans" cxnId="{4C4CDB0A-F486-4795-8747-DB63F73A814A}">
      <dgm:prSet/>
      <dgm:spPr/>
      <dgm:t>
        <a:bodyPr/>
        <a:lstStyle/>
        <a:p>
          <a:pPr rtl="1"/>
          <a:endParaRPr lang="ar-EG"/>
        </a:p>
      </dgm:t>
    </dgm:pt>
    <dgm:pt modelId="{EE082123-75E1-4434-928D-C51C24AB6F34}">
      <dgm:prSet custT="1"/>
      <dgm:spPr/>
      <dgm:t>
        <a:bodyPr/>
        <a:lstStyle/>
        <a:p>
          <a:pPr algn="r" rtl="1"/>
          <a:r>
            <a:rPr lang="ar-EG" sz="1800" b="1" dirty="0" smtClean="0"/>
            <a:t>تعريف الجمهور بقضايا التنمية ومشكلاتها وتوفير المعلومات عنها وحلولها </a:t>
          </a:r>
          <a:endParaRPr lang="ar-EG" sz="1800" b="1" dirty="0"/>
        </a:p>
      </dgm:t>
    </dgm:pt>
    <dgm:pt modelId="{6D1FE50B-D599-45D8-A7EB-40DE9C37BD8C}" type="sibTrans" cxnId="{194AFD5B-5148-456C-9171-4137AAB18E7D}">
      <dgm:prSet/>
      <dgm:spPr/>
      <dgm:t>
        <a:bodyPr/>
        <a:lstStyle/>
        <a:p>
          <a:pPr rtl="1"/>
          <a:endParaRPr lang="ar-EG"/>
        </a:p>
      </dgm:t>
    </dgm:pt>
    <dgm:pt modelId="{42C174E2-D3AA-4757-95A3-6A1799F5A3F3}" type="parTrans" cxnId="{194AFD5B-5148-456C-9171-4137AAB18E7D}">
      <dgm:prSet/>
      <dgm:spPr/>
      <dgm:t>
        <a:bodyPr/>
        <a:lstStyle/>
        <a:p>
          <a:pPr rtl="1"/>
          <a:endParaRPr lang="ar-EG"/>
        </a:p>
      </dgm:t>
    </dgm:pt>
    <dgm:pt modelId="{52648DF0-BC03-4588-BCA3-7CE6E0A9992C}">
      <dgm:prSet custT="1"/>
      <dgm:spPr/>
      <dgm:t>
        <a:bodyPr/>
        <a:lstStyle/>
        <a:p>
          <a:pPr algn="r" rtl="1"/>
          <a:r>
            <a:rPr lang="ar-EG" sz="1800" b="1" smtClean="0"/>
            <a:t>إسهام الإعلام في إعادة بناء أفراد المجتمع وتنمية ثقافاتهم وسلوكياتهم واتجاهاتهم الفكرية والاجتماعية </a:t>
          </a:r>
          <a:endParaRPr lang="ar-EG" sz="1800" b="1" dirty="0"/>
        </a:p>
      </dgm:t>
    </dgm:pt>
    <dgm:pt modelId="{8B3D04B4-B3D7-4C1B-9122-F9C648A8E24E}" type="parTrans" cxnId="{3E7C1107-3BC9-4725-A193-AB58F8431A9E}">
      <dgm:prSet/>
      <dgm:spPr/>
      <dgm:t>
        <a:bodyPr/>
        <a:lstStyle/>
        <a:p>
          <a:pPr rtl="1"/>
          <a:endParaRPr lang="ar-EG"/>
        </a:p>
      </dgm:t>
    </dgm:pt>
    <dgm:pt modelId="{12CF6FE1-3F91-407F-BFD3-CB3A643258E3}" type="sibTrans" cxnId="{3E7C1107-3BC9-4725-A193-AB58F8431A9E}">
      <dgm:prSet/>
      <dgm:spPr/>
      <dgm:t>
        <a:bodyPr/>
        <a:lstStyle/>
        <a:p>
          <a:pPr rtl="1"/>
          <a:endParaRPr lang="ar-EG"/>
        </a:p>
      </dgm:t>
    </dgm:pt>
    <dgm:pt modelId="{3296F297-68B1-465C-B172-95158822EC5C}" type="pres">
      <dgm:prSet presAssocID="{5DC33AE5-4925-4BB8-8772-96884FCB0CA1}" presName="Name0" presStyleCnt="0">
        <dgm:presLayoutVars>
          <dgm:chMax val="7"/>
          <dgm:chPref val="7"/>
          <dgm:dir/>
        </dgm:presLayoutVars>
      </dgm:prSet>
      <dgm:spPr/>
      <dgm:t>
        <a:bodyPr/>
        <a:lstStyle/>
        <a:p>
          <a:pPr rtl="1"/>
          <a:endParaRPr lang="ar-EG"/>
        </a:p>
      </dgm:t>
    </dgm:pt>
    <dgm:pt modelId="{6CD145EE-E169-4ECF-B342-33413D4A9531}" type="pres">
      <dgm:prSet presAssocID="{5DC33AE5-4925-4BB8-8772-96884FCB0CA1}" presName="Name1" presStyleCnt="0"/>
      <dgm:spPr/>
    </dgm:pt>
    <dgm:pt modelId="{B90EE7F8-63C4-49DE-AB33-0510A9C3325A}" type="pres">
      <dgm:prSet presAssocID="{5DC33AE5-4925-4BB8-8772-96884FCB0CA1}" presName="cycle" presStyleCnt="0"/>
      <dgm:spPr/>
    </dgm:pt>
    <dgm:pt modelId="{C1D3D631-1068-4766-B14F-859D90F061AA}" type="pres">
      <dgm:prSet presAssocID="{5DC33AE5-4925-4BB8-8772-96884FCB0CA1}" presName="srcNode" presStyleLbl="node1" presStyleIdx="0" presStyleCnt="7"/>
      <dgm:spPr/>
    </dgm:pt>
    <dgm:pt modelId="{2B23CAA8-8084-474A-A928-A5D448A5C9A5}" type="pres">
      <dgm:prSet presAssocID="{5DC33AE5-4925-4BB8-8772-96884FCB0CA1}" presName="conn" presStyleLbl="parChTrans1D2" presStyleIdx="0" presStyleCnt="1"/>
      <dgm:spPr/>
      <dgm:t>
        <a:bodyPr/>
        <a:lstStyle/>
        <a:p>
          <a:pPr rtl="1"/>
          <a:endParaRPr lang="ar-EG"/>
        </a:p>
      </dgm:t>
    </dgm:pt>
    <dgm:pt modelId="{F7F27282-2E77-407C-9FC9-B730538C3A81}" type="pres">
      <dgm:prSet presAssocID="{5DC33AE5-4925-4BB8-8772-96884FCB0CA1}" presName="extraNode" presStyleLbl="node1" presStyleIdx="0" presStyleCnt="7"/>
      <dgm:spPr/>
    </dgm:pt>
    <dgm:pt modelId="{E0EFD11A-AFF3-4274-BD87-94C5052A2566}" type="pres">
      <dgm:prSet presAssocID="{5DC33AE5-4925-4BB8-8772-96884FCB0CA1}" presName="dstNode" presStyleLbl="node1" presStyleIdx="0" presStyleCnt="7"/>
      <dgm:spPr/>
    </dgm:pt>
    <dgm:pt modelId="{36A98FAD-82A8-4D20-B8FF-D81907E089FB}" type="pres">
      <dgm:prSet presAssocID="{DC30B436-F024-4EB6-81E5-EFBF6D755BC5}" presName="text_1" presStyleLbl="node1" presStyleIdx="0" presStyleCnt="7" custScaleY="136808">
        <dgm:presLayoutVars>
          <dgm:bulletEnabled val="1"/>
        </dgm:presLayoutVars>
      </dgm:prSet>
      <dgm:spPr/>
      <dgm:t>
        <a:bodyPr/>
        <a:lstStyle/>
        <a:p>
          <a:pPr rtl="1"/>
          <a:endParaRPr lang="ar-EG"/>
        </a:p>
      </dgm:t>
    </dgm:pt>
    <dgm:pt modelId="{800D1D5D-19F8-41F4-8989-6343D323F0E7}" type="pres">
      <dgm:prSet presAssocID="{DC30B436-F024-4EB6-81E5-EFBF6D755BC5}" presName="accent_1" presStyleCnt="0"/>
      <dgm:spPr/>
    </dgm:pt>
    <dgm:pt modelId="{9216C037-F8BD-4190-9F66-49F5643154F0}" type="pres">
      <dgm:prSet presAssocID="{DC30B436-F024-4EB6-81E5-EFBF6D755BC5}" presName="accentRepeatNode" presStyleLbl="solidFgAcc1" presStyleIdx="0" presStyleCnt="7"/>
      <dgm:spPr/>
    </dgm:pt>
    <dgm:pt modelId="{2BAD98B4-89C5-48E6-B899-C09A5E4B5052}" type="pres">
      <dgm:prSet presAssocID="{7F226D38-2778-46F7-9D21-555E9CFCBD2C}" presName="text_2" presStyleLbl="node1" presStyleIdx="1" presStyleCnt="7" custScaleY="138910">
        <dgm:presLayoutVars>
          <dgm:bulletEnabled val="1"/>
        </dgm:presLayoutVars>
      </dgm:prSet>
      <dgm:spPr/>
      <dgm:t>
        <a:bodyPr/>
        <a:lstStyle/>
        <a:p>
          <a:pPr rtl="1"/>
          <a:endParaRPr lang="ar-EG"/>
        </a:p>
      </dgm:t>
    </dgm:pt>
    <dgm:pt modelId="{D8320CA5-E9AE-46BA-97B4-746A005BE46A}" type="pres">
      <dgm:prSet presAssocID="{7F226D38-2778-46F7-9D21-555E9CFCBD2C}" presName="accent_2" presStyleCnt="0"/>
      <dgm:spPr/>
    </dgm:pt>
    <dgm:pt modelId="{11A59C72-7DDB-44C6-A7EB-E0434A0BA0E4}" type="pres">
      <dgm:prSet presAssocID="{7F226D38-2778-46F7-9D21-555E9CFCBD2C}" presName="accentRepeatNode" presStyleLbl="solidFgAcc1" presStyleIdx="1" presStyleCnt="7"/>
      <dgm:spPr/>
    </dgm:pt>
    <dgm:pt modelId="{0F40BDF8-1674-4EBF-AF2D-1488F7A143D0}" type="pres">
      <dgm:prSet presAssocID="{52648DF0-BC03-4588-BCA3-7CE6E0A9992C}" presName="text_3" presStyleLbl="node1" presStyleIdx="2" presStyleCnt="7">
        <dgm:presLayoutVars>
          <dgm:bulletEnabled val="1"/>
        </dgm:presLayoutVars>
      </dgm:prSet>
      <dgm:spPr/>
      <dgm:t>
        <a:bodyPr/>
        <a:lstStyle/>
        <a:p>
          <a:pPr rtl="1"/>
          <a:endParaRPr lang="ar-EG"/>
        </a:p>
      </dgm:t>
    </dgm:pt>
    <dgm:pt modelId="{4971AD3B-FD39-4AC4-87C8-FFA3971F0D6B}" type="pres">
      <dgm:prSet presAssocID="{52648DF0-BC03-4588-BCA3-7CE6E0A9992C}" presName="accent_3" presStyleCnt="0"/>
      <dgm:spPr/>
    </dgm:pt>
    <dgm:pt modelId="{4DA0C98A-5A4E-451D-9C9A-A8942AE73CA2}" type="pres">
      <dgm:prSet presAssocID="{52648DF0-BC03-4588-BCA3-7CE6E0A9992C}" presName="accentRepeatNode" presStyleLbl="solidFgAcc1" presStyleIdx="2" presStyleCnt="7"/>
      <dgm:spPr/>
    </dgm:pt>
    <dgm:pt modelId="{C2F941CB-BE3B-489D-84A0-3ED15A98B78F}" type="pres">
      <dgm:prSet presAssocID="{7C48F460-D7F3-4538-BDEC-AD912BA512E6}" presName="text_4" presStyleLbl="node1" presStyleIdx="3" presStyleCnt="7" custScaleY="145355" custLinFactNeighborY="-1227">
        <dgm:presLayoutVars>
          <dgm:bulletEnabled val="1"/>
        </dgm:presLayoutVars>
      </dgm:prSet>
      <dgm:spPr/>
      <dgm:t>
        <a:bodyPr/>
        <a:lstStyle/>
        <a:p>
          <a:pPr rtl="1"/>
          <a:endParaRPr lang="ar-EG"/>
        </a:p>
      </dgm:t>
    </dgm:pt>
    <dgm:pt modelId="{C01F8B70-2EF2-4687-B381-6B17894D15BE}" type="pres">
      <dgm:prSet presAssocID="{7C48F460-D7F3-4538-BDEC-AD912BA512E6}" presName="accent_4" presStyleCnt="0"/>
      <dgm:spPr/>
    </dgm:pt>
    <dgm:pt modelId="{78C808F6-433F-44F5-A24B-66CC8937ABE2}" type="pres">
      <dgm:prSet presAssocID="{7C48F460-D7F3-4538-BDEC-AD912BA512E6}" presName="accentRepeatNode" presStyleLbl="solidFgAcc1" presStyleIdx="3" presStyleCnt="7"/>
      <dgm:spPr/>
    </dgm:pt>
    <dgm:pt modelId="{465F058A-0E0E-4D4F-9396-49C1235B6658}" type="pres">
      <dgm:prSet presAssocID="{EE082123-75E1-4434-928D-C51C24AB6F34}" presName="text_5" presStyleLbl="node1" presStyleIdx="4" presStyleCnt="7" custScaleY="125440" custLinFactNeighborY="2960">
        <dgm:presLayoutVars>
          <dgm:bulletEnabled val="1"/>
        </dgm:presLayoutVars>
      </dgm:prSet>
      <dgm:spPr/>
      <dgm:t>
        <a:bodyPr/>
        <a:lstStyle/>
        <a:p>
          <a:pPr rtl="1"/>
          <a:endParaRPr lang="ar-EG"/>
        </a:p>
      </dgm:t>
    </dgm:pt>
    <dgm:pt modelId="{95F00F4C-913E-4179-94C0-CF68A9C38D22}" type="pres">
      <dgm:prSet presAssocID="{EE082123-75E1-4434-928D-C51C24AB6F34}" presName="accent_5" presStyleCnt="0"/>
      <dgm:spPr/>
    </dgm:pt>
    <dgm:pt modelId="{C36E9357-F305-42C4-8427-E3B2BAFBB3B1}" type="pres">
      <dgm:prSet presAssocID="{EE082123-75E1-4434-928D-C51C24AB6F34}" presName="accentRepeatNode" presStyleLbl="solidFgAcc1" presStyleIdx="4" presStyleCnt="7"/>
      <dgm:spPr/>
    </dgm:pt>
    <dgm:pt modelId="{CC1CD06F-A03F-4B69-8A52-F6113225899B}" type="pres">
      <dgm:prSet presAssocID="{CD64E40F-9429-4F6D-A159-BCC288042577}" presName="text_6" presStyleLbl="node1" presStyleIdx="5" presStyleCnt="7" custScaleY="147591" custLinFactNeighborY="9519">
        <dgm:presLayoutVars>
          <dgm:bulletEnabled val="1"/>
        </dgm:presLayoutVars>
      </dgm:prSet>
      <dgm:spPr/>
      <dgm:t>
        <a:bodyPr/>
        <a:lstStyle/>
        <a:p>
          <a:pPr rtl="1"/>
          <a:endParaRPr lang="ar-EG"/>
        </a:p>
      </dgm:t>
    </dgm:pt>
    <dgm:pt modelId="{242A9BA1-242A-41E5-8CA7-C910D80E8F66}" type="pres">
      <dgm:prSet presAssocID="{CD64E40F-9429-4F6D-A159-BCC288042577}" presName="accent_6" presStyleCnt="0"/>
      <dgm:spPr/>
    </dgm:pt>
    <dgm:pt modelId="{17A30665-064F-4589-BA9A-29AB6B9C1B88}" type="pres">
      <dgm:prSet presAssocID="{CD64E40F-9429-4F6D-A159-BCC288042577}" presName="accentRepeatNode" presStyleLbl="solidFgAcc1" presStyleIdx="5" presStyleCnt="7"/>
      <dgm:spPr/>
    </dgm:pt>
    <dgm:pt modelId="{4F4FFE3B-FF95-4D1D-B5DD-FD2D34D68C4F}" type="pres">
      <dgm:prSet presAssocID="{915E403F-1939-4A6D-AF94-C0908D8D580E}" presName="text_7" presStyleLbl="node1" presStyleIdx="6" presStyleCnt="7" custScaleY="143120" custLinFactNeighborY="28462">
        <dgm:presLayoutVars>
          <dgm:bulletEnabled val="1"/>
        </dgm:presLayoutVars>
      </dgm:prSet>
      <dgm:spPr/>
      <dgm:t>
        <a:bodyPr/>
        <a:lstStyle/>
        <a:p>
          <a:pPr rtl="1"/>
          <a:endParaRPr lang="ar-EG"/>
        </a:p>
      </dgm:t>
    </dgm:pt>
    <dgm:pt modelId="{D5108B8F-D9DD-4ABC-AD44-7551E522118D}" type="pres">
      <dgm:prSet presAssocID="{915E403F-1939-4A6D-AF94-C0908D8D580E}" presName="accent_7" presStyleCnt="0"/>
      <dgm:spPr/>
    </dgm:pt>
    <dgm:pt modelId="{B2603BE8-0C69-4E61-9F04-65F67A9CA344}" type="pres">
      <dgm:prSet presAssocID="{915E403F-1939-4A6D-AF94-C0908D8D580E}" presName="accentRepeatNode" presStyleLbl="solidFgAcc1" presStyleIdx="6" presStyleCnt="7"/>
      <dgm:spPr/>
    </dgm:pt>
  </dgm:ptLst>
  <dgm:cxnLst>
    <dgm:cxn modelId="{C9224D43-939F-4817-A1C9-4414EA48689A}" type="presOf" srcId="{7F226D38-2778-46F7-9D21-555E9CFCBD2C}" destId="{2BAD98B4-89C5-48E6-B899-C09A5E4B5052}" srcOrd="0" destOrd="0" presId="urn:microsoft.com/office/officeart/2008/layout/VerticalCurvedList"/>
    <dgm:cxn modelId="{6354DE22-CDC9-495F-BDBD-6AF47054CD79}" srcId="{5DC33AE5-4925-4BB8-8772-96884FCB0CA1}" destId="{2B4900EA-63B0-4B36-B4CA-86B62ACA2E55}" srcOrd="8" destOrd="0" parTransId="{F9374F3D-29A9-400C-93C2-2DA93148E897}" sibTransId="{A19F3817-1CF1-4E5A-9015-0487112C9EBF}"/>
    <dgm:cxn modelId="{43DB22A9-2466-4B69-BE16-DD5030BD2D50}" srcId="{5DC33AE5-4925-4BB8-8772-96884FCB0CA1}" destId="{DC30B436-F024-4EB6-81E5-EFBF6D755BC5}" srcOrd="0" destOrd="0" parTransId="{2892E60F-3908-4513-90D8-229C542C6BB0}" sibTransId="{8453D2C2-5A59-4048-8681-A4B8A571A73D}"/>
    <dgm:cxn modelId="{FEB2B9BB-6D73-482C-A4ED-70965F93A3B9}" srcId="{5DC33AE5-4925-4BB8-8772-96884FCB0CA1}" destId="{915E403F-1939-4A6D-AF94-C0908D8D580E}" srcOrd="6" destOrd="0" parTransId="{8CF8AB35-A77D-4F5C-A7D5-3C6761A79D02}" sibTransId="{28393195-A147-4F2B-A75C-246F63D76ED9}"/>
    <dgm:cxn modelId="{6E3F438E-025E-4FFD-8D8F-090D66271E87}" type="presOf" srcId="{DC30B436-F024-4EB6-81E5-EFBF6D755BC5}" destId="{36A98FAD-82A8-4D20-B8FF-D81907E089FB}" srcOrd="0" destOrd="0" presId="urn:microsoft.com/office/officeart/2008/layout/VerticalCurvedList"/>
    <dgm:cxn modelId="{D452DCB5-5D73-4E92-B5A3-F12883226603}" srcId="{5DC33AE5-4925-4BB8-8772-96884FCB0CA1}" destId="{CAA39BFE-C508-42C6-9631-ACDE68FB3BFB}" srcOrd="9" destOrd="0" parTransId="{44F86107-DF51-4A8F-B10C-19E9546B5626}" sibTransId="{C1CBEB00-3D4B-456B-862D-A343C1BE3773}"/>
    <dgm:cxn modelId="{4BCD43DB-8E60-40A0-B666-9D0377A43662}" type="presOf" srcId="{7C48F460-D7F3-4538-BDEC-AD912BA512E6}" destId="{C2F941CB-BE3B-489D-84A0-3ED15A98B78F}" srcOrd="0" destOrd="0" presId="urn:microsoft.com/office/officeart/2008/layout/VerticalCurvedList"/>
    <dgm:cxn modelId="{67B97732-64AE-4DD8-8BF1-C604CFE1CCB6}" type="presOf" srcId="{915E403F-1939-4A6D-AF94-C0908D8D580E}" destId="{4F4FFE3B-FF95-4D1D-B5DD-FD2D34D68C4F}" srcOrd="0" destOrd="0" presId="urn:microsoft.com/office/officeart/2008/layout/VerticalCurvedList"/>
    <dgm:cxn modelId="{E7A887FE-F320-4B20-AFAE-A336EDDD5A4B}" type="presOf" srcId="{CD64E40F-9429-4F6D-A159-BCC288042577}" destId="{CC1CD06F-A03F-4B69-8A52-F6113225899B}" srcOrd="0" destOrd="0" presId="urn:microsoft.com/office/officeart/2008/layout/VerticalCurvedList"/>
    <dgm:cxn modelId="{FDBAF520-332F-43FD-9E26-3C5D6535C519}" type="presOf" srcId="{8453D2C2-5A59-4048-8681-A4B8A571A73D}" destId="{2B23CAA8-8084-474A-A928-A5D448A5C9A5}" srcOrd="0" destOrd="0" presId="urn:microsoft.com/office/officeart/2008/layout/VerticalCurvedList"/>
    <dgm:cxn modelId="{31037AAE-5D21-4469-BD3C-3D789EF36DD7}" srcId="{5DC33AE5-4925-4BB8-8772-96884FCB0CA1}" destId="{CD64E40F-9429-4F6D-A159-BCC288042577}" srcOrd="5" destOrd="0" parTransId="{5FF809F6-E364-4519-B4E4-0EB100B4BEBA}" sibTransId="{B0336373-D299-412D-8C3D-5AE7273DAA33}"/>
    <dgm:cxn modelId="{3D09DAE2-87DD-4B21-AFEC-543D01AFC61C}" type="presOf" srcId="{52648DF0-BC03-4588-BCA3-7CE6E0A9992C}" destId="{0F40BDF8-1674-4EBF-AF2D-1488F7A143D0}" srcOrd="0" destOrd="0" presId="urn:microsoft.com/office/officeart/2008/layout/VerticalCurvedList"/>
    <dgm:cxn modelId="{4C4CDB0A-F486-4795-8747-DB63F73A814A}" srcId="{5DC33AE5-4925-4BB8-8772-96884FCB0CA1}" destId="{7F226D38-2778-46F7-9D21-555E9CFCBD2C}" srcOrd="1" destOrd="0" parTransId="{FA441A41-017A-451A-88A0-2075D144CC54}" sibTransId="{E06EC88D-8CA0-4982-A80D-A609DA19BBB5}"/>
    <dgm:cxn modelId="{5F37CE84-96AE-4D27-B690-7033AC56786D}" srcId="{5DC33AE5-4925-4BB8-8772-96884FCB0CA1}" destId="{7C48F460-D7F3-4538-BDEC-AD912BA512E6}" srcOrd="3" destOrd="0" parTransId="{065E507F-5EE8-4CB9-9D8C-72D9A775C88F}" sibTransId="{91F2911A-DC10-471B-89F7-103648094756}"/>
    <dgm:cxn modelId="{194AFD5B-5148-456C-9171-4137AAB18E7D}" srcId="{5DC33AE5-4925-4BB8-8772-96884FCB0CA1}" destId="{EE082123-75E1-4434-928D-C51C24AB6F34}" srcOrd="4" destOrd="0" parTransId="{42C174E2-D3AA-4757-95A3-6A1799F5A3F3}" sibTransId="{6D1FE50B-D599-45D8-A7EB-40DE9C37BD8C}"/>
    <dgm:cxn modelId="{36549F64-8AFA-4210-8B1E-E4D3ABACFFF5}" type="presOf" srcId="{EE082123-75E1-4434-928D-C51C24AB6F34}" destId="{465F058A-0E0E-4D4F-9396-49C1235B6658}" srcOrd="0" destOrd="0" presId="urn:microsoft.com/office/officeart/2008/layout/VerticalCurvedList"/>
    <dgm:cxn modelId="{4EBA2275-1E2A-4572-9D23-32AC090286D9}" type="presOf" srcId="{5DC33AE5-4925-4BB8-8772-96884FCB0CA1}" destId="{3296F297-68B1-465C-B172-95158822EC5C}" srcOrd="0" destOrd="0" presId="urn:microsoft.com/office/officeart/2008/layout/VerticalCurvedList"/>
    <dgm:cxn modelId="{3E7C1107-3BC9-4725-A193-AB58F8431A9E}" srcId="{5DC33AE5-4925-4BB8-8772-96884FCB0CA1}" destId="{52648DF0-BC03-4588-BCA3-7CE6E0A9992C}" srcOrd="2" destOrd="0" parTransId="{8B3D04B4-B3D7-4C1B-9122-F9C648A8E24E}" sibTransId="{12CF6FE1-3F91-407F-BFD3-CB3A643258E3}"/>
    <dgm:cxn modelId="{12330CF9-8557-4EDE-A105-99FB3C8B1DF7}" srcId="{5DC33AE5-4925-4BB8-8772-96884FCB0CA1}" destId="{1AD51A95-54B2-4080-9E12-A227D3F47BE6}" srcOrd="7" destOrd="0" parTransId="{E79D951E-82BB-4D97-BD51-05649635270C}" sibTransId="{E2CBEEBC-24A6-4CEC-88AE-967AAC47505F}"/>
    <dgm:cxn modelId="{D26B9D1B-F4EA-41A0-81A5-2F26CEF9CCF0}" type="presParOf" srcId="{3296F297-68B1-465C-B172-95158822EC5C}" destId="{6CD145EE-E169-4ECF-B342-33413D4A9531}" srcOrd="0" destOrd="0" presId="urn:microsoft.com/office/officeart/2008/layout/VerticalCurvedList"/>
    <dgm:cxn modelId="{BF4A71B2-EA35-4B4B-8CB2-75C7036F8398}" type="presParOf" srcId="{6CD145EE-E169-4ECF-B342-33413D4A9531}" destId="{B90EE7F8-63C4-49DE-AB33-0510A9C3325A}" srcOrd="0" destOrd="0" presId="urn:microsoft.com/office/officeart/2008/layout/VerticalCurvedList"/>
    <dgm:cxn modelId="{9CF4D2A3-D827-415F-9CC4-B2359D4F537E}" type="presParOf" srcId="{B90EE7F8-63C4-49DE-AB33-0510A9C3325A}" destId="{C1D3D631-1068-4766-B14F-859D90F061AA}" srcOrd="0" destOrd="0" presId="urn:microsoft.com/office/officeart/2008/layout/VerticalCurvedList"/>
    <dgm:cxn modelId="{264606D9-746F-491B-ADC7-A4D1EFF45FE2}" type="presParOf" srcId="{B90EE7F8-63C4-49DE-AB33-0510A9C3325A}" destId="{2B23CAA8-8084-474A-A928-A5D448A5C9A5}" srcOrd="1" destOrd="0" presId="urn:microsoft.com/office/officeart/2008/layout/VerticalCurvedList"/>
    <dgm:cxn modelId="{C7C9B03F-FDAB-4882-88B5-0F23262C6912}" type="presParOf" srcId="{B90EE7F8-63C4-49DE-AB33-0510A9C3325A}" destId="{F7F27282-2E77-407C-9FC9-B730538C3A81}" srcOrd="2" destOrd="0" presId="urn:microsoft.com/office/officeart/2008/layout/VerticalCurvedList"/>
    <dgm:cxn modelId="{461B596A-45F4-417D-B4F8-F780E9DB3C6C}" type="presParOf" srcId="{B90EE7F8-63C4-49DE-AB33-0510A9C3325A}" destId="{E0EFD11A-AFF3-4274-BD87-94C5052A2566}" srcOrd="3" destOrd="0" presId="urn:microsoft.com/office/officeart/2008/layout/VerticalCurvedList"/>
    <dgm:cxn modelId="{0A8B449A-EFFE-403C-8C39-8D4826B2FA14}" type="presParOf" srcId="{6CD145EE-E169-4ECF-B342-33413D4A9531}" destId="{36A98FAD-82A8-4D20-B8FF-D81907E089FB}" srcOrd="1" destOrd="0" presId="urn:microsoft.com/office/officeart/2008/layout/VerticalCurvedList"/>
    <dgm:cxn modelId="{465D13AE-7DEA-4680-99FD-13CA3D426FF2}" type="presParOf" srcId="{6CD145EE-E169-4ECF-B342-33413D4A9531}" destId="{800D1D5D-19F8-41F4-8989-6343D323F0E7}" srcOrd="2" destOrd="0" presId="urn:microsoft.com/office/officeart/2008/layout/VerticalCurvedList"/>
    <dgm:cxn modelId="{EE337145-F444-4FC3-B9D5-9F967516E77F}" type="presParOf" srcId="{800D1D5D-19F8-41F4-8989-6343D323F0E7}" destId="{9216C037-F8BD-4190-9F66-49F5643154F0}" srcOrd="0" destOrd="0" presId="urn:microsoft.com/office/officeart/2008/layout/VerticalCurvedList"/>
    <dgm:cxn modelId="{00738D89-32C5-4F0D-B3DD-B74D446C5ECF}" type="presParOf" srcId="{6CD145EE-E169-4ECF-B342-33413D4A9531}" destId="{2BAD98B4-89C5-48E6-B899-C09A5E4B5052}" srcOrd="3" destOrd="0" presId="urn:microsoft.com/office/officeart/2008/layout/VerticalCurvedList"/>
    <dgm:cxn modelId="{A78D7BDE-A22E-479F-AA41-6CE10E72D9E8}" type="presParOf" srcId="{6CD145EE-E169-4ECF-B342-33413D4A9531}" destId="{D8320CA5-E9AE-46BA-97B4-746A005BE46A}" srcOrd="4" destOrd="0" presId="urn:microsoft.com/office/officeart/2008/layout/VerticalCurvedList"/>
    <dgm:cxn modelId="{F0F8D82D-1EBB-4489-840F-B521556F2FBB}" type="presParOf" srcId="{D8320CA5-E9AE-46BA-97B4-746A005BE46A}" destId="{11A59C72-7DDB-44C6-A7EB-E0434A0BA0E4}" srcOrd="0" destOrd="0" presId="urn:microsoft.com/office/officeart/2008/layout/VerticalCurvedList"/>
    <dgm:cxn modelId="{93DE04CD-CBDB-410B-8DDA-B3E5AEC9256A}" type="presParOf" srcId="{6CD145EE-E169-4ECF-B342-33413D4A9531}" destId="{0F40BDF8-1674-4EBF-AF2D-1488F7A143D0}" srcOrd="5" destOrd="0" presId="urn:microsoft.com/office/officeart/2008/layout/VerticalCurvedList"/>
    <dgm:cxn modelId="{10F265DE-03C2-4F8A-89CC-B28D9F65376C}" type="presParOf" srcId="{6CD145EE-E169-4ECF-B342-33413D4A9531}" destId="{4971AD3B-FD39-4AC4-87C8-FFA3971F0D6B}" srcOrd="6" destOrd="0" presId="urn:microsoft.com/office/officeart/2008/layout/VerticalCurvedList"/>
    <dgm:cxn modelId="{F516B429-2898-4875-BCB7-51048BD50779}" type="presParOf" srcId="{4971AD3B-FD39-4AC4-87C8-FFA3971F0D6B}" destId="{4DA0C98A-5A4E-451D-9C9A-A8942AE73CA2}" srcOrd="0" destOrd="0" presId="urn:microsoft.com/office/officeart/2008/layout/VerticalCurvedList"/>
    <dgm:cxn modelId="{6B68C39E-88C4-4C4F-B8B3-9AD5C7A2C79D}" type="presParOf" srcId="{6CD145EE-E169-4ECF-B342-33413D4A9531}" destId="{C2F941CB-BE3B-489D-84A0-3ED15A98B78F}" srcOrd="7" destOrd="0" presId="urn:microsoft.com/office/officeart/2008/layout/VerticalCurvedList"/>
    <dgm:cxn modelId="{7E3A668E-FC66-459E-97CB-041DED39F18B}" type="presParOf" srcId="{6CD145EE-E169-4ECF-B342-33413D4A9531}" destId="{C01F8B70-2EF2-4687-B381-6B17894D15BE}" srcOrd="8" destOrd="0" presId="urn:microsoft.com/office/officeart/2008/layout/VerticalCurvedList"/>
    <dgm:cxn modelId="{6642188F-1DB6-4849-8D3B-003888DF8889}" type="presParOf" srcId="{C01F8B70-2EF2-4687-B381-6B17894D15BE}" destId="{78C808F6-433F-44F5-A24B-66CC8937ABE2}" srcOrd="0" destOrd="0" presId="urn:microsoft.com/office/officeart/2008/layout/VerticalCurvedList"/>
    <dgm:cxn modelId="{92A7495D-6206-438E-8AB2-5FA95520000A}" type="presParOf" srcId="{6CD145EE-E169-4ECF-B342-33413D4A9531}" destId="{465F058A-0E0E-4D4F-9396-49C1235B6658}" srcOrd="9" destOrd="0" presId="urn:microsoft.com/office/officeart/2008/layout/VerticalCurvedList"/>
    <dgm:cxn modelId="{C0B818A0-67B8-4FE0-9F47-61BB86F8D6EB}" type="presParOf" srcId="{6CD145EE-E169-4ECF-B342-33413D4A9531}" destId="{95F00F4C-913E-4179-94C0-CF68A9C38D22}" srcOrd="10" destOrd="0" presId="urn:microsoft.com/office/officeart/2008/layout/VerticalCurvedList"/>
    <dgm:cxn modelId="{91482EE8-31A4-4687-96E3-FFF0B065E550}" type="presParOf" srcId="{95F00F4C-913E-4179-94C0-CF68A9C38D22}" destId="{C36E9357-F305-42C4-8427-E3B2BAFBB3B1}" srcOrd="0" destOrd="0" presId="urn:microsoft.com/office/officeart/2008/layout/VerticalCurvedList"/>
    <dgm:cxn modelId="{42747DB2-3847-4E42-BF08-FEAC33E9D044}" type="presParOf" srcId="{6CD145EE-E169-4ECF-B342-33413D4A9531}" destId="{CC1CD06F-A03F-4B69-8A52-F6113225899B}" srcOrd="11" destOrd="0" presId="urn:microsoft.com/office/officeart/2008/layout/VerticalCurvedList"/>
    <dgm:cxn modelId="{5ABDD846-C701-4148-91C7-9ECDE0F65F6C}" type="presParOf" srcId="{6CD145EE-E169-4ECF-B342-33413D4A9531}" destId="{242A9BA1-242A-41E5-8CA7-C910D80E8F66}" srcOrd="12" destOrd="0" presId="urn:microsoft.com/office/officeart/2008/layout/VerticalCurvedList"/>
    <dgm:cxn modelId="{86FA6B17-DF2E-4690-805D-5CAE812011C4}" type="presParOf" srcId="{242A9BA1-242A-41E5-8CA7-C910D80E8F66}" destId="{17A30665-064F-4589-BA9A-29AB6B9C1B88}" srcOrd="0" destOrd="0" presId="urn:microsoft.com/office/officeart/2008/layout/VerticalCurvedList"/>
    <dgm:cxn modelId="{52C2B8E4-3343-47F5-8633-792006EE86E6}" type="presParOf" srcId="{6CD145EE-E169-4ECF-B342-33413D4A9531}" destId="{4F4FFE3B-FF95-4D1D-B5DD-FD2D34D68C4F}" srcOrd="13" destOrd="0" presId="urn:microsoft.com/office/officeart/2008/layout/VerticalCurvedList"/>
    <dgm:cxn modelId="{31CBA5E1-C484-40DB-ABC1-4146577ED13D}" type="presParOf" srcId="{6CD145EE-E169-4ECF-B342-33413D4A9531}" destId="{D5108B8F-D9DD-4ABC-AD44-7551E522118D}" srcOrd="14" destOrd="0" presId="urn:microsoft.com/office/officeart/2008/layout/VerticalCurvedList"/>
    <dgm:cxn modelId="{92C99A35-B176-498A-A821-5A2313F9287C}" type="presParOf" srcId="{D5108B8F-D9DD-4ABC-AD44-7551E522118D}" destId="{B2603BE8-0C69-4E61-9F04-65F67A9CA344}"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F31ADE-0685-4CD9-8B23-00805581F058}" type="doc">
      <dgm:prSet loTypeId="urn:microsoft.com/office/officeart/2008/layout/AlternatingHexagons" loCatId="list" qsTypeId="urn:microsoft.com/office/officeart/2005/8/quickstyle/simple5" qsCatId="simple" csTypeId="urn:microsoft.com/office/officeart/2005/8/colors/accent0_3" csCatId="mainScheme" phldr="1"/>
      <dgm:spPr/>
      <dgm:t>
        <a:bodyPr/>
        <a:lstStyle/>
        <a:p>
          <a:pPr rtl="1"/>
          <a:endParaRPr lang="ar-EG"/>
        </a:p>
      </dgm:t>
    </dgm:pt>
    <dgm:pt modelId="{81AC20A6-05E2-4D79-9DA9-70BDBB2E6D62}">
      <dgm:prSet phldrT="[نص]" custT="1"/>
      <dgm:spPr/>
      <dgm:t>
        <a:bodyPr/>
        <a:lstStyle/>
        <a:p>
          <a:pPr rtl="1"/>
          <a:r>
            <a:rPr lang="ar-EG" sz="1200" b="1" dirty="0" smtClean="0"/>
            <a:t>تبسيط المفاهيم الاقتصادية </a:t>
          </a:r>
          <a:endParaRPr lang="ar-EG" sz="1200" b="1" dirty="0"/>
        </a:p>
      </dgm:t>
    </dgm:pt>
    <dgm:pt modelId="{097CE274-6B50-4279-8053-2DE1D94B96CB}" type="parTrans" cxnId="{62C7297A-F643-457E-B308-5CCA5965915D}">
      <dgm:prSet/>
      <dgm:spPr/>
      <dgm:t>
        <a:bodyPr/>
        <a:lstStyle/>
        <a:p>
          <a:pPr rtl="1"/>
          <a:endParaRPr lang="ar-EG"/>
        </a:p>
      </dgm:t>
    </dgm:pt>
    <dgm:pt modelId="{77E32518-B372-49E3-AADD-8587E750CF16}" type="sibTrans" cxnId="{62C7297A-F643-457E-B308-5CCA5965915D}">
      <dgm:prSet/>
      <dgm:spPr/>
      <dgm:t>
        <a:bodyPr/>
        <a:lstStyle/>
        <a:p>
          <a:pPr rtl="1"/>
          <a:endParaRPr lang="ar-EG"/>
        </a:p>
      </dgm:t>
    </dgm:pt>
    <dgm:pt modelId="{EB150BB2-F576-467B-BA16-9BE3D9725DBC}">
      <dgm:prSet phldrT="[نص]"/>
      <dgm:spPr/>
      <dgm:t>
        <a:bodyPr/>
        <a:lstStyle/>
        <a:p>
          <a:pPr rtl="1"/>
          <a:r>
            <a:rPr lang="ar-EG" dirty="0" smtClean="0"/>
            <a:t>.</a:t>
          </a:r>
          <a:endParaRPr lang="ar-EG" dirty="0"/>
        </a:p>
      </dgm:t>
    </dgm:pt>
    <dgm:pt modelId="{5CBCF172-5AFF-488B-AA5B-5FB94F18F822}" type="parTrans" cxnId="{70EAB7A9-9DFC-43A8-AA03-F3B644E9D020}">
      <dgm:prSet/>
      <dgm:spPr/>
      <dgm:t>
        <a:bodyPr/>
        <a:lstStyle/>
        <a:p>
          <a:pPr rtl="1"/>
          <a:endParaRPr lang="ar-EG"/>
        </a:p>
      </dgm:t>
    </dgm:pt>
    <dgm:pt modelId="{5FEE7402-EBAE-4861-BFBA-F92455DDB320}" type="sibTrans" cxnId="{70EAB7A9-9DFC-43A8-AA03-F3B644E9D020}">
      <dgm:prSet/>
      <dgm:spPr/>
      <dgm:t>
        <a:bodyPr/>
        <a:lstStyle/>
        <a:p>
          <a:pPr rtl="1"/>
          <a:endParaRPr lang="ar-EG"/>
        </a:p>
      </dgm:t>
    </dgm:pt>
    <dgm:pt modelId="{EE897876-8ED2-48D0-A8E0-2C0307354DE6}">
      <dgm:prSet phldrT="[نص]" custT="1"/>
      <dgm:spPr/>
      <dgm:t>
        <a:bodyPr/>
        <a:lstStyle/>
        <a:p>
          <a:pPr rtl="1"/>
          <a:r>
            <a:rPr lang="ar-EG" sz="1100" b="1" dirty="0" smtClean="0"/>
            <a:t>توسيع رقعة الحوار حول خطة التنمية </a:t>
          </a:r>
          <a:endParaRPr lang="ar-EG" sz="1100" b="1" dirty="0"/>
        </a:p>
      </dgm:t>
    </dgm:pt>
    <dgm:pt modelId="{8A02EE80-465B-40F5-8CBE-3793D1D3AD28}" type="parTrans" cxnId="{B94A35FA-E757-401D-8A76-C7078C54FDFC}">
      <dgm:prSet/>
      <dgm:spPr/>
      <dgm:t>
        <a:bodyPr/>
        <a:lstStyle/>
        <a:p>
          <a:pPr rtl="1"/>
          <a:endParaRPr lang="ar-EG"/>
        </a:p>
      </dgm:t>
    </dgm:pt>
    <dgm:pt modelId="{2860DF29-ABF7-416B-9B2C-8123B4448B8E}" type="sibTrans" cxnId="{B94A35FA-E757-401D-8A76-C7078C54FDFC}">
      <dgm:prSet/>
      <dgm:spPr>
        <a:blipFill rotWithShape="0">
          <a:blip xmlns:r="http://schemas.openxmlformats.org/officeDocument/2006/relationships" r:embed="rId1"/>
          <a:stretch>
            <a:fillRect/>
          </a:stretch>
        </a:blipFill>
      </dgm:spPr>
      <dgm:t>
        <a:bodyPr/>
        <a:lstStyle/>
        <a:p>
          <a:pPr rtl="1"/>
          <a:endParaRPr lang="ar-EG"/>
        </a:p>
      </dgm:t>
    </dgm:pt>
    <dgm:pt modelId="{1D7FCBEF-A157-4E76-950B-0AB361716CC7}">
      <dgm:prSet phldrT="[نص]"/>
      <dgm:spPr/>
      <dgm:t>
        <a:bodyPr/>
        <a:lstStyle/>
        <a:p>
          <a:pPr rtl="1"/>
          <a:r>
            <a:rPr lang="ar-EG" dirty="0" smtClean="0"/>
            <a:t>.</a:t>
          </a:r>
          <a:endParaRPr lang="ar-EG" dirty="0"/>
        </a:p>
      </dgm:t>
    </dgm:pt>
    <dgm:pt modelId="{DF4CE750-B941-450C-B7C5-4A930D77F1E1}" type="parTrans" cxnId="{A803D3E3-4049-4D68-A00D-EED2A2575BCB}">
      <dgm:prSet/>
      <dgm:spPr/>
      <dgm:t>
        <a:bodyPr/>
        <a:lstStyle/>
        <a:p>
          <a:pPr rtl="1"/>
          <a:endParaRPr lang="ar-EG"/>
        </a:p>
      </dgm:t>
    </dgm:pt>
    <dgm:pt modelId="{F9FAB644-F95A-46C2-BFEA-041714303C82}" type="sibTrans" cxnId="{A803D3E3-4049-4D68-A00D-EED2A2575BCB}">
      <dgm:prSet/>
      <dgm:spPr/>
      <dgm:t>
        <a:bodyPr/>
        <a:lstStyle/>
        <a:p>
          <a:pPr rtl="1"/>
          <a:endParaRPr lang="ar-EG"/>
        </a:p>
      </dgm:t>
    </dgm:pt>
    <dgm:pt modelId="{68433EC8-850C-4A47-8A85-9D9556F82B41}">
      <dgm:prSet phldrT="[نص]" custT="1"/>
      <dgm:spPr/>
      <dgm:t>
        <a:bodyPr/>
        <a:lstStyle/>
        <a:p>
          <a:pPr rtl="1"/>
          <a:r>
            <a:rPr lang="ar-EG" sz="1200" b="1" dirty="0" smtClean="0"/>
            <a:t>إشاعة روح </a:t>
          </a:r>
        </a:p>
        <a:p>
          <a:pPr rtl="1"/>
          <a:r>
            <a:rPr lang="ar-EG" sz="1200" b="1" dirty="0" smtClean="0"/>
            <a:t>التعبئة ضد التخلف </a:t>
          </a:r>
          <a:endParaRPr lang="ar-EG" sz="1200" b="1" dirty="0"/>
        </a:p>
      </dgm:t>
    </dgm:pt>
    <dgm:pt modelId="{AF8758FE-AB05-4B0C-B05C-7F538679A82F}" type="parTrans" cxnId="{1C18C8AF-71CD-4C9C-9741-EA3F667D8765}">
      <dgm:prSet/>
      <dgm:spPr/>
      <dgm:t>
        <a:bodyPr/>
        <a:lstStyle/>
        <a:p>
          <a:pPr rtl="1"/>
          <a:endParaRPr lang="ar-EG"/>
        </a:p>
      </dgm:t>
    </dgm:pt>
    <dgm:pt modelId="{10C019A8-B3E1-4D8C-AB77-C4F19F6331FF}" type="sibTrans" cxnId="{1C18C8AF-71CD-4C9C-9741-EA3F667D8765}">
      <dgm:prSet/>
      <dgm:spPr/>
      <dgm:t>
        <a:bodyPr/>
        <a:lstStyle/>
        <a:p>
          <a:pPr rtl="1"/>
          <a:endParaRPr lang="ar-EG"/>
        </a:p>
      </dgm:t>
    </dgm:pt>
    <dgm:pt modelId="{01E0AC5D-755A-4735-ADDB-7CE9D1C23E04}">
      <dgm:prSet phldrT="[نص]"/>
      <dgm:spPr/>
      <dgm:t>
        <a:bodyPr/>
        <a:lstStyle/>
        <a:p>
          <a:pPr rtl="1"/>
          <a:r>
            <a:rPr lang="ar-EG" dirty="0" smtClean="0"/>
            <a:t>.</a:t>
          </a:r>
          <a:endParaRPr lang="ar-EG" dirty="0"/>
        </a:p>
      </dgm:t>
    </dgm:pt>
    <dgm:pt modelId="{8F30DF1C-DE85-4BF2-86A1-4D22D43C4437}" type="parTrans" cxnId="{B729CF77-FF62-42D5-B842-A7DFF273EB6E}">
      <dgm:prSet/>
      <dgm:spPr/>
      <dgm:t>
        <a:bodyPr/>
        <a:lstStyle/>
        <a:p>
          <a:pPr rtl="1"/>
          <a:endParaRPr lang="ar-EG"/>
        </a:p>
      </dgm:t>
    </dgm:pt>
    <dgm:pt modelId="{57AE2799-4337-42AA-94DF-ECF186AB907E}" type="sibTrans" cxnId="{B729CF77-FF62-42D5-B842-A7DFF273EB6E}">
      <dgm:prSet/>
      <dgm:spPr/>
      <dgm:t>
        <a:bodyPr/>
        <a:lstStyle/>
        <a:p>
          <a:pPr rtl="1"/>
          <a:endParaRPr lang="ar-EG"/>
        </a:p>
      </dgm:t>
    </dgm:pt>
    <dgm:pt modelId="{E24E25C1-1B4D-4CC9-95D8-9675CAECB5D6}">
      <dgm:prSet custT="1"/>
      <dgm:spPr/>
      <dgm:t>
        <a:bodyPr/>
        <a:lstStyle/>
        <a:p>
          <a:pPr rtl="1"/>
          <a:r>
            <a:rPr lang="ar-EG" sz="1100" b="1" dirty="0" smtClean="0"/>
            <a:t>إثارة المستوي العام للطموحات وتشجيع المواطنين </a:t>
          </a:r>
          <a:endParaRPr lang="ar-EG" sz="1100" b="1" dirty="0"/>
        </a:p>
      </dgm:t>
    </dgm:pt>
    <dgm:pt modelId="{5E330643-26CC-4772-9C05-0EE65F3EF0BA}" type="parTrans" cxnId="{BF8EA00A-8C06-44C7-AA47-E4E3B9403AA6}">
      <dgm:prSet/>
      <dgm:spPr/>
      <dgm:t>
        <a:bodyPr/>
        <a:lstStyle/>
        <a:p>
          <a:pPr rtl="1"/>
          <a:endParaRPr lang="ar-EG"/>
        </a:p>
      </dgm:t>
    </dgm:pt>
    <dgm:pt modelId="{C9000559-1FDE-443E-8D3B-D760A9296FCD}" type="sibTrans" cxnId="{BF8EA00A-8C06-44C7-AA47-E4E3B9403AA6}">
      <dgm:prSet/>
      <dgm:spPr/>
      <dgm:t>
        <a:bodyPr/>
        <a:lstStyle/>
        <a:p>
          <a:pPr rtl="1"/>
          <a:endParaRPr lang="ar-EG"/>
        </a:p>
      </dgm:t>
    </dgm:pt>
    <dgm:pt modelId="{F9EC198B-35A0-460A-8AF7-E75ED3DF90B5}">
      <dgm:prSet phldrT="[نص]" custT="1"/>
      <dgm:spPr/>
      <dgm:t>
        <a:bodyPr/>
        <a:lstStyle/>
        <a:p>
          <a:pPr rtl="1"/>
          <a:r>
            <a:rPr lang="ar-EG" sz="1100" b="1" dirty="0" smtClean="0"/>
            <a:t>مساندة سياسات وبرامج الإصلاح الاقتصادي </a:t>
          </a:r>
          <a:endParaRPr lang="ar-EG" sz="1100" b="1" dirty="0"/>
        </a:p>
      </dgm:t>
    </dgm:pt>
    <dgm:pt modelId="{631FAF22-8FBD-4FB1-967E-62712A46BC8A}" type="parTrans" cxnId="{F7BD2A1E-0AF3-4A89-9A6F-9F3752B55E7D}">
      <dgm:prSet/>
      <dgm:spPr/>
      <dgm:t>
        <a:bodyPr/>
        <a:lstStyle/>
        <a:p>
          <a:pPr rtl="1"/>
          <a:endParaRPr lang="ar-EG"/>
        </a:p>
      </dgm:t>
    </dgm:pt>
    <dgm:pt modelId="{ADA48A86-C2F4-4FF8-B279-A013A2AAF1CF}" type="sibTrans" cxnId="{F7BD2A1E-0AF3-4A89-9A6F-9F3752B55E7D}">
      <dgm:prSet/>
      <dgm:spPr/>
      <dgm:t>
        <a:bodyPr/>
        <a:lstStyle/>
        <a:p>
          <a:pPr rtl="1"/>
          <a:endParaRPr lang="ar-EG"/>
        </a:p>
      </dgm:t>
    </dgm:pt>
    <dgm:pt modelId="{08604A5E-A44D-4455-B12C-AD7B6041C54A}">
      <dgm:prSet phldrT="[نص]" custT="1"/>
      <dgm:spPr/>
      <dgm:t>
        <a:bodyPr/>
        <a:lstStyle/>
        <a:p>
          <a:pPr rtl="1"/>
          <a:r>
            <a:rPr lang="ar-EG" sz="1100" b="1" dirty="0" smtClean="0"/>
            <a:t>دعم سياسات الاعتماد علي الذات والتكامل الاقتصادي</a:t>
          </a:r>
          <a:endParaRPr lang="ar-EG" sz="1100" b="1" dirty="0"/>
        </a:p>
      </dgm:t>
    </dgm:pt>
    <dgm:pt modelId="{32E822DC-F8F6-4653-8288-B86877514B89}" type="parTrans" cxnId="{C7376256-9574-4343-8BFB-E3599B79C2E1}">
      <dgm:prSet/>
      <dgm:spPr/>
      <dgm:t>
        <a:bodyPr/>
        <a:lstStyle/>
        <a:p>
          <a:pPr rtl="1"/>
          <a:endParaRPr lang="ar-EG"/>
        </a:p>
      </dgm:t>
    </dgm:pt>
    <dgm:pt modelId="{CDF51153-667E-426C-8902-DD96AF9A544C}" type="sibTrans" cxnId="{C7376256-9574-4343-8BFB-E3599B79C2E1}">
      <dgm:prSet/>
      <dgm:spPr/>
      <dgm:t>
        <a:bodyPr/>
        <a:lstStyle/>
        <a:p>
          <a:pPr rtl="1"/>
          <a:endParaRPr lang="ar-EG"/>
        </a:p>
      </dgm:t>
    </dgm:pt>
    <dgm:pt modelId="{5666C599-8C53-4E5D-9D8F-88919ACDB093}" type="pres">
      <dgm:prSet presAssocID="{08F31ADE-0685-4CD9-8B23-00805581F058}" presName="Name0" presStyleCnt="0">
        <dgm:presLayoutVars>
          <dgm:chMax/>
          <dgm:chPref/>
          <dgm:dir/>
          <dgm:animLvl val="lvl"/>
        </dgm:presLayoutVars>
      </dgm:prSet>
      <dgm:spPr/>
      <dgm:t>
        <a:bodyPr/>
        <a:lstStyle/>
        <a:p>
          <a:pPr rtl="1"/>
          <a:endParaRPr lang="ar-EG"/>
        </a:p>
      </dgm:t>
    </dgm:pt>
    <dgm:pt modelId="{ACC3980E-7DD4-4D1C-B596-BED7ED41DAA7}" type="pres">
      <dgm:prSet presAssocID="{81AC20A6-05E2-4D79-9DA9-70BDBB2E6D62}" presName="composite" presStyleCnt="0"/>
      <dgm:spPr/>
    </dgm:pt>
    <dgm:pt modelId="{CF4D6410-AF93-4A17-89AE-36CFC9ACEB69}" type="pres">
      <dgm:prSet presAssocID="{81AC20A6-05E2-4D79-9DA9-70BDBB2E6D62}" presName="Parent1" presStyleLbl="node1" presStyleIdx="0" presStyleCnt="12" custScaleX="122676">
        <dgm:presLayoutVars>
          <dgm:chMax val="1"/>
          <dgm:chPref val="1"/>
          <dgm:bulletEnabled val="1"/>
        </dgm:presLayoutVars>
      </dgm:prSet>
      <dgm:spPr/>
      <dgm:t>
        <a:bodyPr/>
        <a:lstStyle/>
        <a:p>
          <a:pPr rtl="1"/>
          <a:endParaRPr lang="ar-EG"/>
        </a:p>
      </dgm:t>
    </dgm:pt>
    <dgm:pt modelId="{B2566260-68B2-433C-8425-37A5673F1D46}" type="pres">
      <dgm:prSet presAssocID="{81AC20A6-05E2-4D79-9DA9-70BDBB2E6D62}" presName="Childtext1" presStyleLbl="revTx" presStyleIdx="0" presStyleCnt="6">
        <dgm:presLayoutVars>
          <dgm:chMax val="0"/>
          <dgm:chPref val="0"/>
          <dgm:bulletEnabled val="1"/>
        </dgm:presLayoutVars>
      </dgm:prSet>
      <dgm:spPr/>
      <dgm:t>
        <a:bodyPr/>
        <a:lstStyle/>
        <a:p>
          <a:pPr rtl="1"/>
          <a:endParaRPr lang="ar-EG"/>
        </a:p>
      </dgm:t>
    </dgm:pt>
    <dgm:pt modelId="{203B0C85-DD1E-4D04-B4CB-9DDDBE121404}" type="pres">
      <dgm:prSet presAssocID="{81AC20A6-05E2-4D79-9DA9-70BDBB2E6D62}" presName="BalanceSpacing" presStyleCnt="0"/>
      <dgm:spPr/>
    </dgm:pt>
    <dgm:pt modelId="{BDCBC490-A5FD-4C08-AB1F-5980C5F63283}" type="pres">
      <dgm:prSet presAssocID="{81AC20A6-05E2-4D79-9DA9-70BDBB2E6D62}" presName="BalanceSpacing1" presStyleCnt="0"/>
      <dgm:spPr/>
    </dgm:pt>
    <dgm:pt modelId="{325D5C99-0BB7-42A4-825D-A8B933D910D1}" type="pres">
      <dgm:prSet presAssocID="{77E32518-B372-49E3-AADD-8587E750CF16}" presName="Accent1Text" presStyleLbl="node1" presStyleIdx="1" presStyleCnt="12" custScaleX="115800"/>
      <dgm:spPr/>
      <dgm:t>
        <a:bodyPr/>
        <a:lstStyle/>
        <a:p>
          <a:pPr rtl="1"/>
          <a:endParaRPr lang="ar-EG"/>
        </a:p>
      </dgm:t>
    </dgm:pt>
    <dgm:pt modelId="{B37FBCA3-4630-472A-AA44-449D46148580}" type="pres">
      <dgm:prSet presAssocID="{77E32518-B372-49E3-AADD-8587E750CF16}" presName="spaceBetweenRectangles" presStyleCnt="0"/>
      <dgm:spPr/>
    </dgm:pt>
    <dgm:pt modelId="{D9193BFE-05F8-4C3D-B1A3-6D7490839487}" type="pres">
      <dgm:prSet presAssocID="{E24E25C1-1B4D-4CC9-95D8-9675CAECB5D6}" presName="composite" presStyleCnt="0"/>
      <dgm:spPr/>
    </dgm:pt>
    <dgm:pt modelId="{44BBA999-A0AF-461A-B34C-A8DE75E07127}" type="pres">
      <dgm:prSet presAssocID="{E24E25C1-1B4D-4CC9-95D8-9675CAECB5D6}" presName="Parent1" presStyleLbl="node1" presStyleIdx="2" presStyleCnt="12" custScaleX="109431" custScaleY="109180">
        <dgm:presLayoutVars>
          <dgm:chMax val="1"/>
          <dgm:chPref val="1"/>
          <dgm:bulletEnabled val="1"/>
        </dgm:presLayoutVars>
      </dgm:prSet>
      <dgm:spPr/>
      <dgm:t>
        <a:bodyPr/>
        <a:lstStyle/>
        <a:p>
          <a:pPr rtl="1"/>
          <a:endParaRPr lang="ar-EG"/>
        </a:p>
      </dgm:t>
    </dgm:pt>
    <dgm:pt modelId="{9120CA50-276D-4E48-B40A-3F9F5D3D1AE8}" type="pres">
      <dgm:prSet presAssocID="{E24E25C1-1B4D-4CC9-95D8-9675CAECB5D6}" presName="Childtext1" presStyleLbl="revTx" presStyleIdx="1" presStyleCnt="6">
        <dgm:presLayoutVars>
          <dgm:chMax val="0"/>
          <dgm:chPref val="0"/>
          <dgm:bulletEnabled val="1"/>
        </dgm:presLayoutVars>
      </dgm:prSet>
      <dgm:spPr/>
    </dgm:pt>
    <dgm:pt modelId="{14CB7425-57BE-41D5-85A2-0896F6058026}" type="pres">
      <dgm:prSet presAssocID="{E24E25C1-1B4D-4CC9-95D8-9675CAECB5D6}" presName="BalanceSpacing" presStyleCnt="0"/>
      <dgm:spPr/>
    </dgm:pt>
    <dgm:pt modelId="{6C45BC18-B321-4385-B317-994B7B0A57D5}" type="pres">
      <dgm:prSet presAssocID="{E24E25C1-1B4D-4CC9-95D8-9675CAECB5D6}" presName="BalanceSpacing1" presStyleCnt="0"/>
      <dgm:spPr/>
    </dgm:pt>
    <dgm:pt modelId="{D961654B-8088-4FE5-A701-71859E44144B}" type="pres">
      <dgm:prSet presAssocID="{C9000559-1FDE-443E-8D3B-D760A9296FCD}" presName="Accent1Text" presStyleLbl="node1" presStyleIdx="3" presStyleCnt="12"/>
      <dgm:spPr/>
      <dgm:t>
        <a:bodyPr/>
        <a:lstStyle/>
        <a:p>
          <a:pPr rtl="1"/>
          <a:endParaRPr lang="ar-EG"/>
        </a:p>
      </dgm:t>
    </dgm:pt>
    <dgm:pt modelId="{E5B613D3-2C38-4437-9800-4AC8C445B2A4}" type="pres">
      <dgm:prSet presAssocID="{C9000559-1FDE-443E-8D3B-D760A9296FCD}" presName="spaceBetweenRectangles" presStyleCnt="0"/>
      <dgm:spPr/>
    </dgm:pt>
    <dgm:pt modelId="{0B8D1A16-DC87-4086-AF35-8ED287455123}" type="pres">
      <dgm:prSet presAssocID="{EE897876-8ED2-48D0-A8E0-2C0307354DE6}" presName="composite" presStyleCnt="0"/>
      <dgm:spPr/>
    </dgm:pt>
    <dgm:pt modelId="{65E74C43-22B9-4956-A414-B1B84A581CBF}" type="pres">
      <dgm:prSet presAssocID="{EE897876-8ED2-48D0-A8E0-2C0307354DE6}" presName="Parent1" presStyleLbl="node1" presStyleIdx="4" presStyleCnt="12" custScaleX="145188">
        <dgm:presLayoutVars>
          <dgm:chMax val="1"/>
          <dgm:chPref val="1"/>
          <dgm:bulletEnabled val="1"/>
        </dgm:presLayoutVars>
      </dgm:prSet>
      <dgm:spPr/>
      <dgm:t>
        <a:bodyPr/>
        <a:lstStyle/>
        <a:p>
          <a:pPr rtl="1"/>
          <a:endParaRPr lang="ar-EG"/>
        </a:p>
      </dgm:t>
    </dgm:pt>
    <dgm:pt modelId="{3B6770FA-5008-44D0-84B7-F7860EF8E114}" type="pres">
      <dgm:prSet presAssocID="{EE897876-8ED2-48D0-A8E0-2C0307354DE6}" presName="Childtext1" presStyleLbl="revTx" presStyleIdx="2" presStyleCnt="6">
        <dgm:presLayoutVars>
          <dgm:chMax val="0"/>
          <dgm:chPref val="0"/>
          <dgm:bulletEnabled val="1"/>
        </dgm:presLayoutVars>
      </dgm:prSet>
      <dgm:spPr/>
      <dgm:t>
        <a:bodyPr/>
        <a:lstStyle/>
        <a:p>
          <a:pPr rtl="1"/>
          <a:endParaRPr lang="ar-EG"/>
        </a:p>
      </dgm:t>
    </dgm:pt>
    <dgm:pt modelId="{5F762106-3C91-4A1D-B8C7-6A9C1B69C266}" type="pres">
      <dgm:prSet presAssocID="{EE897876-8ED2-48D0-A8E0-2C0307354DE6}" presName="BalanceSpacing" presStyleCnt="0"/>
      <dgm:spPr/>
    </dgm:pt>
    <dgm:pt modelId="{7E2C4F21-81EB-484B-9979-953556057989}" type="pres">
      <dgm:prSet presAssocID="{EE897876-8ED2-48D0-A8E0-2C0307354DE6}" presName="BalanceSpacing1" presStyleCnt="0"/>
      <dgm:spPr/>
    </dgm:pt>
    <dgm:pt modelId="{11B39086-9FF9-413E-A796-7912850930AA}" type="pres">
      <dgm:prSet presAssocID="{2860DF29-ABF7-416B-9B2C-8123B4448B8E}" presName="Accent1Text" presStyleLbl="node1" presStyleIdx="5" presStyleCnt="12"/>
      <dgm:spPr/>
      <dgm:t>
        <a:bodyPr/>
        <a:lstStyle/>
        <a:p>
          <a:pPr rtl="1"/>
          <a:endParaRPr lang="ar-EG"/>
        </a:p>
      </dgm:t>
    </dgm:pt>
    <dgm:pt modelId="{DF6453B2-985E-4751-80BA-DD154BD88D87}" type="pres">
      <dgm:prSet presAssocID="{2860DF29-ABF7-416B-9B2C-8123B4448B8E}" presName="spaceBetweenRectangles" presStyleCnt="0"/>
      <dgm:spPr/>
    </dgm:pt>
    <dgm:pt modelId="{6A646E76-248B-4CF3-AB81-091A98CA09CE}" type="pres">
      <dgm:prSet presAssocID="{68433EC8-850C-4A47-8A85-9D9556F82B41}" presName="composite" presStyleCnt="0"/>
      <dgm:spPr/>
    </dgm:pt>
    <dgm:pt modelId="{352FB49E-2524-43D9-B4D6-00D2B70E261D}" type="pres">
      <dgm:prSet presAssocID="{68433EC8-850C-4A47-8A85-9D9556F82B41}" presName="Parent1" presStyleLbl="node1" presStyleIdx="6" presStyleCnt="12">
        <dgm:presLayoutVars>
          <dgm:chMax val="1"/>
          <dgm:chPref val="1"/>
          <dgm:bulletEnabled val="1"/>
        </dgm:presLayoutVars>
      </dgm:prSet>
      <dgm:spPr/>
      <dgm:t>
        <a:bodyPr/>
        <a:lstStyle/>
        <a:p>
          <a:pPr rtl="1"/>
          <a:endParaRPr lang="ar-EG"/>
        </a:p>
      </dgm:t>
    </dgm:pt>
    <dgm:pt modelId="{34FA92B3-8338-4FC4-804B-CFDD55793430}" type="pres">
      <dgm:prSet presAssocID="{68433EC8-850C-4A47-8A85-9D9556F82B41}" presName="Childtext1" presStyleLbl="revTx" presStyleIdx="3" presStyleCnt="6">
        <dgm:presLayoutVars>
          <dgm:chMax val="0"/>
          <dgm:chPref val="0"/>
          <dgm:bulletEnabled val="1"/>
        </dgm:presLayoutVars>
      </dgm:prSet>
      <dgm:spPr/>
      <dgm:t>
        <a:bodyPr/>
        <a:lstStyle/>
        <a:p>
          <a:pPr rtl="1"/>
          <a:endParaRPr lang="ar-EG"/>
        </a:p>
      </dgm:t>
    </dgm:pt>
    <dgm:pt modelId="{40A8E20A-C5F9-4E65-A24F-E02D6AE6C3CB}" type="pres">
      <dgm:prSet presAssocID="{68433EC8-850C-4A47-8A85-9D9556F82B41}" presName="BalanceSpacing" presStyleCnt="0"/>
      <dgm:spPr/>
    </dgm:pt>
    <dgm:pt modelId="{F2784D20-A446-4DBC-991C-7F466E4915C8}" type="pres">
      <dgm:prSet presAssocID="{68433EC8-850C-4A47-8A85-9D9556F82B41}" presName="BalanceSpacing1" presStyleCnt="0"/>
      <dgm:spPr/>
    </dgm:pt>
    <dgm:pt modelId="{3C8CECD9-2B9A-4E14-9ED0-BA98239DDFD2}" type="pres">
      <dgm:prSet presAssocID="{10C019A8-B3E1-4D8C-AB77-C4F19F6331FF}" presName="Accent1Text" presStyleLbl="node1" presStyleIdx="7" presStyleCnt="12"/>
      <dgm:spPr/>
      <dgm:t>
        <a:bodyPr/>
        <a:lstStyle/>
        <a:p>
          <a:pPr rtl="1"/>
          <a:endParaRPr lang="ar-EG"/>
        </a:p>
      </dgm:t>
    </dgm:pt>
    <dgm:pt modelId="{67E82C7D-1860-4A67-975B-B0C02BC06A62}" type="pres">
      <dgm:prSet presAssocID="{10C019A8-B3E1-4D8C-AB77-C4F19F6331FF}" presName="spaceBetweenRectangles" presStyleCnt="0"/>
      <dgm:spPr/>
    </dgm:pt>
    <dgm:pt modelId="{AB4E4201-6F52-4B01-8C83-DA3677976B3F}" type="pres">
      <dgm:prSet presAssocID="{F9EC198B-35A0-460A-8AF7-E75ED3DF90B5}" presName="composite" presStyleCnt="0"/>
      <dgm:spPr/>
    </dgm:pt>
    <dgm:pt modelId="{33D54C4F-1A16-4D68-880C-8BCBA31FFA4F}" type="pres">
      <dgm:prSet presAssocID="{F9EC198B-35A0-460A-8AF7-E75ED3DF90B5}" presName="Parent1" presStyleLbl="node1" presStyleIdx="8" presStyleCnt="12">
        <dgm:presLayoutVars>
          <dgm:chMax val="1"/>
          <dgm:chPref val="1"/>
          <dgm:bulletEnabled val="1"/>
        </dgm:presLayoutVars>
      </dgm:prSet>
      <dgm:spPr/>
      <dgm:t>
        <a:bodyPr/>
        <a:lstStyle/>
        <a:p>
          <a:pPr rtl="1"/>
          <a:endParaRPr lang="ar-EG"/>
        </a:p>
      </dgm:t>
    </dgm:pt>
    <dgm:pt modelId="{E38200F2-D25E-421D-B92A-C332B8BD4857}" type="pres">
      <dgm:prSet presAssocID="{F9EC198B-35A0-460A-8AF7-E75ED3DF90B5}" presName="Childtext1" presStyleLbl="revTx" presStyleIdx="4" presStyleCnt="6">
        <dgm:presLayoutVars>
          <dgm:chMax val="0"/>
          <dgm:chPref val="0"/>
          <dgm:bulletEnabled val="1"/>
        </dgm:presLayoutVars>
      </dgm:prSet>
      <dgm:spPr/>
    </dgm:pt>
    <dgm:pt modelId="{0B01DD64-C2BD-4791-9CEC-8CBBCD465709}" type="pres">
      <dgm:prSet presAssocID="{F9EC198B-35A0-460A-8AF7-E75ED3DF90B5}" presName="BalanceSpacing" presStyleCnt="0"/>
      <dgm:spPr/>
    </dgm:pt>
    <dgm:pt modelId="{E06F8313-E125-4E44-B61A-426351E03B25}" type="pres">
      <dgm:prSet presAssocID="{F9EC198B-35A0-460A-8AF7-E75ED3DF90B5}" presName="BalanceSpacing1" presStyleCnt="0"/>
      <dgm:spPr/>
    </dgm:pt>
    <dgm:pt modelId="{25E0FE52-50D8-4090-A44E-CD8A068E098E}" type="pres">
      <dgm:prSet presAssocID="{ADA48A86-C2F4-4FF8-B279-A013A2AAF1CF}" presName="Accent1Text" presStyleLbl="node1" presStyleIdx="9" presStyleCnt="12"/>
      <dgm:spPr/>
      <dgm:t>
        <a:bodyPr/>
        <a:lstStyle/>
        <a:p>
          <a:pPr rtl="1"/>
          <a:endParaRPr lang="ar-EG"/>
        </a:p>
      </dgm:t>
    </dgm:pt>
    <dgm:pt modelId="{EEBFD3B7-BE6A-4152-B5BF-172D50F3D764}" type="pres">
      <dgm:prSet presAssocID="{ADA48A86-C2F4-4FF8-B279-A013A2AAF1CF}" presName="spaceBetweenRectangles" presStyleCnt="0"/>
      <dgm:spPr/>
    </dgm:pt>
    <dgm:pt modelId="{9E9E2C7A-4AEC-4194-BC7F-B6AF5099F421}" type="pres">
      <dgm:prSet presAssocID="{08604A5E-A44D-4455-B12C-AD7B6041C54A}" presName="composite" presStyleCnt="0"/>
      <dgm:spPr/>
    </dgm:pt>
    <dgm:pt modelId="{2ACB0AAB-36CC-47D6-B7E8-8953F4D6B0E9}" type="pres">
      <dgm:prSet presAssocID="{08604A5E-A44D-4455-B12C-AD7B6041C54A}" presName="Parent1" presStyleLbl="node1" presStyleIdx="10" presStyleCnt="12" custScaleX="183825">
        <dgm:presLayoutVars>
          <dgm:chMax val="1"/>
          <dgm:chPref val="1"/>
          <dgm:bulletEnabled val="1"/>
        </dgm:presLayoutVars>
      </dgm:prSet>
      <dgm:spPr/>
      <dgm:t>
        <a:bodyPr/>
        <a:lstStyle/>
        <a:p>
          <a:pPr rtl="1"/>
          <a:endParaRPr lang="ar-EG"/>
        </a:p>
      </dgm:t>
    </dgm:pt>
    <dgm:pt modelId="{79A5AF11-8992-4197-BE6D-0DE56B708A09}" type="pres">
      <dgm:prSet presAssocID="{08604A5E-A44D-4455-B12C-AD7B6041C54A}" presName="Childtext1" presStyleLbl="revTx" presStyleIdx="5" presStyleCnt="6">
        <dgm:presLayoutVars>
          <dgm:chMax val="0"/>
          <dgm:chPref val="0"/>
          <dgm:bulletEnabled val="1"/>
        </dgm:presLayoutVars>
      </dgm:prSet>
      <dgm:spPr/>
    </dgm:pt>
    <dgm:pt modelId="{183E15FF-A4F4-4CB5-ADA3-E3706DB48101}" type="pres">
      <dgm:prSet presAssocID="{08604A5E-A44D-4455-B12C-AD7B6041C54A}" presName="BalanceSpacing" presStyleCnt="0"/>
      <dgm:spPr/>
    </dgm:pt>
    <dgm:pt modelId="{108EA82F-9A9F-4ECC-AA94-2106F5B5A39C}" type="pres">
      <dgm:prSet presAssocID="{08604A5E-A44D-4455-B12C-AD7B6041C54A}" presName="BalanceSpacing1" presStyleCnt="0"/>
      <dgm:spPr/>
    </dgm:pt>
    <dgm:pt modelId="{8CDC1E5F-A5D1-4DA2-A877-F935717009F5}" type="pres">
      <dgm:prSet presAssocID="{CDF51153-667E-426C-8902-DD96AF9A544C}" presName="Accent1Text" presStyleLbl="node1" presStyleIdx="11" presStyleCnt="12"/>
      <dgm:spPr/>
      <dgm:t>
        <a:bodyPr/>
        <a:lstStyle/>
        <a:p>
          <a:pPr rtl="1"/>
          <a:endParaRPr lang="ar-EG"/>
        </a:p>
      </dgm:t>
    </dgm:pt>
  </dgm:ptLst>
  <dgm:cxnLst>
    <dgm:cxn modelId="{1C18C8AF-71CD-4C9C-9741-EA3F667D8765}" srcId="{08F31ADE-0685-4CD9-8B23-00805581F058}" destId="{68433EC8-850C-4A47-8A85-9D9556F82B41}" srcOrd="3" destOrd="0" parTransId="{AF8758FE-AB05-4B0C-B05C-7F538679A82F}" sibTransId="{10C019A8-B3E1-4D8C-AB77-C4F19F6331FF}"/>
    <dgm:cxn modelId="{F8EB6009-8B72-4C35-8A46-FB92617DCD9D}" type="presOf" srcId="{C9000559-1FDE-443E-8D3B-D760A9296FCD}" destId="{D961654B-8088-4FE5-A701-71859E44144B}" srcOrd="0" destOrd="0" presId="urn:microsoft.com/office/officeart/2008/layout/AlternatingHexagons"/>
    <dgm:cxn modelId="{428696C2-ED2A-4E8F-A494-A25EC420BA14}" type="presOf" srcId="{10C019A8-B3E1-4D8C-AB77-C4F19F6331FF}" destId="{3C8CECD9-2B9A-4E14-9ED0-BA98239DDFD2}" srcOrd="0" destOrd="0" presId="urn:microsoft.com/office/officeart/2008/layout/AlternatingHexagons"/>
    <dgm:cxn modelId="{B729CF77-FF62-42D5-B842-A7DFF273EB6E}" srcId="{68433EC8-850C-4A47-8A85-9D9556F82B41}" destId="{01E0AC5D-755A-4735-ADDB-7CE9D1C23E04}" srcOrd="0" destOrd="0" parTransId="{8F30DF1C-DE85-4BF2-86A1-4D22D43C4437}" sibTransId="{57AE2799-4337-42AA-94DF-ECF186AB907E}"/>
    <dgm:cxn modelId="{4FF03316-B458-4FD4-8A0C-006D3F5683DF}" type="presOf" srcId="{EE897876-8ED2-48D0-A8E0-2C0307354DE6}" destId="{65E74C43-22B9-4956-A414-B1B84A581CBF}" srcOrd="0" destOrd="0" presId="urn:microsoft.com/office/officeart/2008/layout/AlternatingHexagons"/>
    <dgm:cxn modelId="{094A9545-42E2-4383-AEED-2E6969A40D91}" type="presOf" srcId="{1D7FCBEF-A157-4E76-950B-0AB361716CC7}" destId="{3B6770FA-5008-44D0-84B7-F7860EF8E114}" srcOrd="0" destOrd="0" presId="urn:microsoft.com/office/officeart/2008/layout/AlternatingHexagons"/>
    <dgm:cxn modelId="{B94A35FA-E757-401D-8A76-C7078C54FDFC}" srcId="{08F31ADE-0685-4CD9-8B23-00805581F058}" destId="{EE897876-8ED2-48D0-A8E0-2C0307354DE6}" srcOrd="2" destOrd="0" parTransId="{8A02EE80-465B-40F5-8CBE-3793D1D3AD28}" sibTransId="{2860DF29-ABF7-416B-9B2C-8123B4448B8E}"/>
    <dgm:cxn modelId="{7957FD1C-02CB-47A5-BC2C-127000E619B5}" type="presOf" srcId="{08604A5E-A44D-4455-B12C-AD7B6041C54A}" destId="{2ACB0AAB-36CC-47D6-B7E8-8953F4D6B0E9}" srcOrd="0" destOrd="0" presId="urn:microsoft.com/office/officeart/2008/layout/AlternatingHexagons"/>
    <dgm:cxn modelId="{4AA90862-B8C7-433D-9738-968736A2F955}" type="presOf" srcId="{ADA48A86-C2F4-4FF8-B279-A013A2AAF1CF}" destId="{25E0FE52-50D8-4090-A44E-CD8A068E098E}" srcOrd="0" destOrd="0" presId="urn:microsoft.com/office/officeart/2008/layout/AlternatingHexagons"/>
    <dgm:cxn modelId="{F7BD2A1E-0AF3-4A89-9A6F-9F3752B55E7D}" srcId="{08F31ADE-0685-4CD9-8B23-00805581F058}" destId="{F9EC198B-35A0-460A-8AF7-E75ED3DF90B5}" srcOrd="4" destOrd="0" parTransId="{631FAF22-8FBD-4FB1-967E-62712A46BC8A}" sibTransId="{ADA48A86-C2F4-4FF8-B279-A013A2AAF1CF}"/>
    <dgm:cxn modelId="{62C7297A-F643-457E-B308-5CCA5965915D}" srcId="{08F31ADE-0685-4CD9-8B23-00805581F058}" destId="{81AC20A6-05E2-4D79-9DA9-70BDBB2E6D62}" srcOrd="0" destOrd="0" parTransId="{097CE274-6B50-4279-8053-2DE1D94B96CB}" sibTransId="{77E32518-B372-49E3-AADD-8587E750CF16}"/>
    <dgm:cxn modelId="{5F667E99-7CA1-4CC9-AD48-5BED2BFC5648}" type="presOf" srcId="{F9EC198B-35A0-460A-8AF7-E75ED3DF90B5}" destId="{33D54C4F-1A16-4D68-880C-8BCBA31FFA4F}" srcOrd="0" destOrd="0" presId="urn:microsoft.com/office/officeart/2008/layout/AlternatingHexagons"/>
    <dgm:cxn modelId="{250ABD99-8930-4AEB-8235-724B03076970}" type="presOf" srcId="{E24E25C1-1B4D-4CC9-95D8-9675CAECB5D6}" destId="{44BBA999-A0AF-461A-B34C-A8DE75E07127}" srcOrd="0" destOrd="0" presId="urn:microsoft.com/office/officeart/2008/layout/AlternatingHexagons"/>
    <dgm:cxn modelId="{A803D3E3-4049-4D68-A00D-EED2A2575BCB}" srcId="{EE897876-8ED2-48D0-A8E0-2C0307354DE6}" destId="{1D7FCBEF-A157-4E76-950B-0AB361716CC7}" srcOrd="0" destOrd="0" parTransId="{DF4CE750-B941-450C-B7C5-4A930D77F1E1}" sibTransId="{F9FAB644-F95A-46C2-BFEA-041714303C82}"/>
    <dgm:cxn modelId="{1754386A-B5F5-442F-B50D-9186C80C77A2}" type="presOf" srcId="{EB150BB2-F576-467B-BA16-9BE3D9725DBC}" destId="{B2566260-68B2-433C-8425-37A5673F1D46}" srcOrd="0" destOrd="0" presId="urn:microsoft.com/office/officeart/2008/layout/AlternatingHexagons"/>
    <dgm:cxn modelId="{70EAB7A9-9DFC-43A8-AA03-F3B644E9D020}" srcId="{81AC20A6-05E2-4D79-9DA9-70BDBB2E6D62}" destId="{EB150BB2-F576-467B-BA16-9BE3D9725DBC}" srcOrd="0" destOrd="0" parTransId="{5CBCF172-5AFF-488B-AA5B-5FB94F18F822}" sibTransId="{5FEE7402-EBAE-4861-BFBA-F92455DDB320}"/>
    <dgm:cxn modelId="{92E19FA4-BF63-487F-8C76-A47421897746}" type="presOf" srcId="{68433EC8-850C-4A47-8A85-9D9556F82B41}" destId="{352FB49E-2524-43D9-B4D6-00D2B70E261D}" srcOrd="0" destOrd="0" presId="urn:microsoft.com/office/officeart/2008/layout/AlternatingHexagons"/>
    <dgm:cxn modelId="{08F82C10-D9CF-4325-8CCA-21087F228121}" type="presOf" srcId="{01E0AC5D-755A-4735-ADDB-7CE9D1C23E04}" destId="{34FA92B3-8338-4FC4-804B-CFDD55793430}" srcOrd="0" destOrd="0" presId="urn:microsoft.com/office/officeart/2008/layout/AlternatingHexagons"/>
    <dgm:cxn modelId="{BF8EA00A-8C06-44C7-AA47-E4E3B9403AA6}" srcId="{08F31ADE-0685-4CD9-8B23-00805581F058}" destId="{E24E25C1-1B4D-4CC9-95D8-9675CAECB5D6}" srcOrd="1" destOrd="0" parTransId="{5E330643-26CC-4772-9C05-0EE65F3EF0BA}" sibTransId="{C9000559-1FDE-443E-8D3B-D760A9296FCD}"/>
    <dgm:cxn modelId="{6B6F203A-C76E-48EF-9122-BB4932F39CC2}" type="presOf" srcId="{CDF51153-667E-426C-8902-DD96AF9A544C}" destId="{8CDC1E5F-A5D1-4DA2-A877-F935717009F5}" srcOrd="0" destOrd="0" presId="urn:microsoft.com/office/officeart/2008/layout/AlternatingHexagons"/>
    <dgm:cxn modelId="{C7376256-9574-4343-8BFB-E3599B79C2E1}" srcId="{08F31ADE-0685-4CD9-8B23-00805581F058}" destId="{08604A5E-A44D-4455-B12C-AD7B6041C54A}" srcOrd="5" destOrd="0" parTransId="{32E822DC-F8F6-4653-8288-B86877514B89}" sibTransId="{CDF51153-667E-426C-8902-DD96AF9A544C}"/>
    <dgm:cxn modelId="{4A9E666B-A641-40DE-B23D-BEDC7E06677F}" type="presOf" srcId="{77E32518-B372-49E3-AADD-8587E750CF16}" destId="{325D5C99-0BB7-42A4-825D-A8B933D910D1}" srcOrd="0" destOrd="0" presId="urn:microsoft.com/office/officeart/2008/layout/AlternatingHexagons"/>
    <dgm:cxn modelId="{71AF62CC-53EE-42A5-9222-AF6ABE6FC62B}" type="presOf" srcId="{2860DF29-ABF7-416B-9B2C-8123B4448B8E}" destId="{11B39086-9FF9-413E-A796-7912850930AA}" srcOrd="0" destOrd="0" presId="urn:microsoft.com/office/officeart/2008/layout/AlternatingHexagons"/>
    <dgm:cxn modelId="{2EA6DCC9-2683-48ED-8064-FCD01AD68644}" type="presOf" srcId="{08F31ADE-0685-4CD9-8B23-00805581F058}" destId="{5666C599-8C53-4E5D-9D8F-88919ACDB093}" srcOrd="0" destOrd="0" presId="urn:microsoft.com/office/officeart/2008/layout/AlternatingHexagons"/>
    <dgm:cxn modelId="{291DF7FF-1819-4796-82D9-A7E96BC0F506}" type="presOf" srcId="{81AC20A6-05E2-4D79-9DA9-70BDBB2E6D62}" destId="{CF4D6410-AF93-4A17-89AE-36CFC9ACEB69}" srcOrd="0" destOrd="0" presId="urn:microsoft.com/office/officeart/2008/layout/AlternatingHexagons"/>
    <dgm:cxn modelId="{045D7F20-61B1-4566-985B-39D47552F1FC}" type="presParOf" srcId="{5666C599-8C53-4E5D-9D8F-88919ACDB093}" destId="{ACC3980E-7DD4-4D1C-B596-BED7ED41DAA7}" srcOrd="0" destOrd="0" presId="urn:microsoft.com/office/officeart/2008/layout/AlternatingHexagons"/>
    <dgm:cxn modelId="{D258E97E-29E9-4FCD-8291-0872444BC043}" type="presParOf" srcId="{ACC3980E-7DD4-4D1C-B596-BED7ED41DAA7}" destId="{CF4D6410-AF93-4A17-89AE-36CFC9ACEB69}" srcOrd="0" destOrd="0" presId="urn:microsoft.com/office/officeart/2008/layout/AlternatingHexagons"/>
    <dgm:cxn modelId="{B0AAB220-E0B3-4687-ADC1-650A6B47F8AA}" type="presParOf" srcId="{ACC3980E-7DD4-4D1C-B596-BED7ED41DAA7}" destId="{B2566260-68B2-433C-8425-37A5673F1D46}" srcOrd="1" destOrd="0" presId="urn:microsoft.com/office/officeart/2008/layout/AlternatingHexagons"/>
    <dgm:cxn modelId="{25F7E7CD-B373-4189-BD48-6F0644DF17EC}" type="presParOf" srcId="{ACC3980E-7DD4-4D1C-B596-BED7ED41DAA7}" destId="{203B0C85-DD1E-4D04-B4CB-9DDDBE121404}" srcOrd="2" destOrd="0" presId="urn:microsoft.com/office/officeart/2008/layout/AlternatingHexagons"/>
    <dgm:cxn modelId="{384518BA-382C-41FF-932E-4BE6D6BA87C7}" type="presParOf" srcId="{ACC3980E-7DD4-4D1C-B596-BED7ED41DAA7}" destId="{BDCBC490-A5FD-4C08-AB1F-5980C5F63283}" srcOrd="3" destOrd="0" presId="urn:microsoft.com/office/officeart/2008/layout/AlternatingHexagons"/>
    <dgm:cxn modelId="{858FCCC6-A75F-4C69-BE79-90850AF604AF}" type="presParOf" srcId="{ACC3980E-7DD4-4D1C-B596-BED7ED41DAA7}" destId="{325D5C99-0BB7-42A4-825D-A8B933D910D1}" srcOrd="4" destOrd="0" presId="urn:microsoft.com/office/officeart/2008/layout/AlternatingHexagons"/>
    <dgm:cxn modelId="{5811CE34-CBF4-47CD-A6E9-0CFEBE846452}" type="presParOf" srcId="{5666C599-8C53-4E5D-9D8F-88919ACDB093}" destId="{B37FBCA3-4630-472A-AA44-449D46148580}" srcOrd="1" destOrd="0" presId="urn:microsoft.com/office/officeart/2008/layout/AlternatingHexagons"/>
    <dgm:cxn modelId="{FE2439E1-2FEF-45D5-B1AA-2C2619A63DFC}" type="presParOf" srcId="{5666C599-8C53-4E5D-9D8F-88919ACDB093}" destId="{D9193BFE-05F8-4C3D-B1A3-6D7490839487}" srcOrd="2" destOrd="0" presId="urn:microsoft.com/office/officeart/2008/layout/AlternatingHexagons"/>
    <dgm:cxn modelId="{1898CAD5-8874-4674-BF3B-058E7403CB23}" type="presParOf" srcId="{D9193BFE-05F8-4C3D-B1A3-6D7490839487}" destId="{44BBA999-A0AF-461A-B34C-A8DE75E07127}" srcOrd="0" destOrd="0" presId="urn:microsoft.com/office/officeart/2008/layout/AlternatingHexagons"/>
    <dgm:cxn modelId="{B755DC54-B455-46D6-8AC3-901593970771}" type="presParOf" srcId="{D9193BFE-05F8-4C3D-B1A3-6D7490839487}" destId="{9120CA50-276D-4E48-B40A-3F9F5D3D1AE8}" srcOrd="1" destOrd="0" presId="urn:microsoft.com/office/officeart/2008/layout/AlternatingHexagons"/>
    <dgm:cxn modelId="{3CF11CDB-5502-4444-A0CD-65745533F154}" type="presParOf" srcId="{D9193BFE-05F8-4C3D-B1A3-6D7490839487}" destId="{14CB7425-57BE-41D5-85A2-0896F6058026}" srcOrd="2" destOrd="0" presId="urn:microsoft.com/office/officeart/2008/layout/AlternatingHexagons"/>
    <dgm:cxn modelId="{9F2C9B19-DFBA-4D84-8B8A-ED2BA22A0A79}" type="presParOf" srcId="{D9193BFE-05F8-4C3D-B1A3-6D7490839487}" destId="{6C45BC18-B321-4385-B317-994B7B0A57D5}" srcOrd="3" destOrd="0" presId="urn:microsoft.com/office/officeart/2008/layout/AlternatingHexagons"/>
    <dgm:cxn modelId="{930483C0-3ADE-48FA-81AD-5F1BACC6C394}" type="presParOf" srcId="{D9193BFE-05F8-4C3D-B1A3-6D7490839487}" destId="{D961654B-8088-4FE5-A701-71859E44144B}" srcOrd="4" destOrd="0" presId="urn:microsoft.com/office/officeart/2008/layout/AlternatingHexagons"/>
    <dgm:cxn modelId="{3B23472A-56B4-48FA-B1DC-6FA614B82223}" type="presParOf" srcId="{5666C599-8C53-4E5D-9D8F-88919ACDB093}" destId="{E5B613D3-2C38-4437-9800-4AC8C445B2A4}" srcOrd="3" destOrd="0" presId="urn:microsoft.com/office/officeart/2008/layout/AlternatingHexagons"/>
    <dgm:cxn modelId="{05FD2BE1-529D-45D2-B8A1-BC3DB1C02AB7}" type="presParOf" srcId="{5666C599-8C53-4E5D-9D8F-88919ACDB093}" destId="{0B8D1A16-DC87-4086-AF35-8ED287455123}" srcOrd="4" destOrd="0" presId="urn:microsoft.com/office/officeart/2008/layout/AlternatingHexagons"/>
    <dgm:cxn modelId="{6AEF94F5-C9C7-48BE-BBB3-F1C01A8855EF}" type="presParOf" srcId="{0B8D1A16-DC87-4086-AF35-8ED287455123}" destId="{65E74C43-22B9-4956-A414-B1B84A581CBF}" srcOrd="0" destOrd="0" presId="urn:microsoft.com/office/officeart/2008/layout/AlternatingHexagons"/>
    <dgm:cxn modelId="{3232DF4A-95F4-49CA-992F-35AB401ABCA6}" type="presParOf" srcId="{0B8D1A16-DC87-4086-AF35-8ED287455123}" destId="{3B6770FA-5008-44D0-84B7-F7860EF8E114}" srcOrd="1" destOrd="0" presId="urn:microsoft.com/office/officeart/2008/layout/AlternatingHexagons"/>
    <dgm:cxn modelId="{29528D93-BF90-445F-A6E6-FD256234BA1E}" type="presParOf" srcId="{0B8D1A16-DC87-4086-AF35-8ED287455123}" destId="{5F762106-3C91-4A1D-B8C7-6A9C1B69C266}" srcOrd="2" destOrd="0" presId="urn:microsoft.com/office/officeart/2008/layout/AlternatingHexagons"/>
    <dgm:cxn modelId="{AE0ED48D-20EA-477B-A1BA-9040670D85CB}" type="presParOf" srcId="{0B8D1A16-DC87-4086-AF35-8ED287455123}" destId="{7E2C4F21-81EB-484B-9979-953556057989}" srcOrd="3" destOrd="0" presId="urn:microsoft.com/office/officeart/2008/layout/AlternatingHexagons"/>
    <dgm:cxn modelId="{3D3FD186-B434-41E1-8635-49EBDF65AC90}" type="presParOf" srcId="{0B8D1A16-DC87-4086-AF35-8ED287455123}" destId="{11B39086-9FF9-413E-A796-7912850930AA}" srcOrd="4" destOrd="0" presId="urn:microsoft.com/office/officeart/2008/layout/AlternatingHexagons"/>
    <dgm:cxn modelId="{D6724401-A6F8-4FCE-85B9-E75830DCFD2C}" type="presParOf" srcId="{5666C599-8C53-4E5D-9D8F-88919ACDB093}" destId="{DF6453B2-985E-4751-80BA-DD154BD88D87}" srcOrd="5" destOrd="0" presId="urn:microsoft.com/office/officeart/2008/layout/AlternatingHexagons"/>
    <dgm:cxn modelId="{51E14724-F40E-46EC-A685-62DBDB0A3C8D}" type="presParOf" srcId="{5666C599-8C53-4E5D-9D8F-88919ACDB093}" destId="{6A646E76-248B-4CF3-AB81-091A98CA09CE}" srcOrd="6" destOrd="0" presId="urn:microsoft.com/office/officeart/2008/layout/AlternatingHexagons"/>
    <dgm:cxn modelId="{8A265F5C-91CC-44DA-9063-95D72AD8DE28}" type="presParOf" srcId="{6A646E76-248B-4CF3-AB81-091A98CA09CE}" destId="{352FB49E-2524-43D9-B4D6-00D2B70E261D}" srcOrd="0" destOrd="0" presId="urn:microsoft.com/office/officeart/2008/layout/AlternatingHexagons"/>
    <dgm:cxn modelId="{EED9988C-6B4F-4E71-86E2-74B4A9540D77}" type="presParOf" srcId="{6A646E76-248B-4CF3-AB81-091A98CA09CE}" destId="{34FA92B3-8338-4FC4-804B-CFDD55793430}" srcOrd="1" destOrd="0" presId="urn:microsoft.com/office/officeart/2008/layout/AlternatingHexagons"/>
    <dgm:cxn modelId="{5671B155-DBEB-49B7-B538-935B96EB4AD8}" type="presParOf" srcId="{6A646E76-248B-4CF3-AB81-091A98CA09CE}" destId="{40A8E20A-C5F9-4E65-A24F-E02D6AE6C3CB}" srcOrd="2" destOrd="0" presId="urn:microsoft.com/office/officeart/2008/layout/AlternatingHexagons"/>
    <dgm:cxn modelId="{522DB97E-8208-47A7-82EA-3286E8EAC091}" type="presParOf" srcId="{6A646E76-248B-4CF3-AB81-091A98CA09CE}" destId="{F2784D20-A446-4DBC-991C-7F466E4915C8}" srcOrd="3" destOrd="0" presId="urn:microsoft.com/office/officeart/2008/layout/AlternatingHexagons"/>
    <dgm:cxn modelId="{5323ECBE-4724-4F16-824F-3D81FE03EE7C}" type="presParOf" srcId="{6A646E76-248B-4CF3-AB81-091A98CA09CE}" destId="{3C8CECD9-2B9A-4E14-9ED0-BA98239DDFD2}" srcOrd="4" destOrd="0" presId="urn:microsoft.com/office/officeart/2008/layout/AlternatingHexagons"/>
    <dgm:cxn modelId="{C801BC93-1125-42D7-A46C-254D24971FC8}" type="presParOf" srcId="{5666C599-8C53-4E5D-9D8F-88919ACDB093}" destId="{67E82C7D-1860-4A67-975B-B0C02BC06A62}" srcOrd="7" destOrd="0" presId="urn:microsoft.com/office/officeart/2008/layout/AlternatingHexagons"/>
    <dgm:cxn modelId="{0D22AFE8-A4D9-45C4-938E-770ABFEB945B}" type="presParOf" srcId="{5666C599-8C53-4E5D-9D8F-88919ACDB093}" destId="{AB4E4201-6F52-4B01-8C83-DA3677976B3F}" srcOrd="8" destOrd="0" presId="urn:microsoft.com/office/officeart/2008/layout/AlternatingHexagons"/>
    <dgm:cxn modelId="{47D4D35A-6331-49A8-B37E-30F65A8CD933}" type="presParOf" srcId="{AB4E4201-6F52-4B01-8C83-DA3677976B3F}" destId="{33D54C4F-1A16-4D68-880C-8BCBA31FFA4F}" srcOrd="0" destOrd="0" presId="urn:microsoft.com/office/officeart/2008/layout/AlternatingHexagons"/>
    <dgm:cxn modelId="{498A391A-D399-4A84-81F6-1D9DEF536258}" type="presParOf" srcId="{AB4E4201-6F52-4B01-8C83-DA3677976B3F}" destId="{E38200F2-D25E-421D-B92A-C332B8BD4857}" srcOrd="1" destOrd="0" presId="urn:microsoft.com/office/officeart/2008/layout/AlternatingHexagons"/>
    <dgm:cxn modelId="{43B19AE1-2B87-4C53-B2AF-FC145791670C}" type="presParOf" srcId="{AB4E4201-6F52-4B01-8C83-DA3677976B3F}" destId="{0B01DD64-C2BD-4791-9CEC-8CBBCD465709}" srcOrd="2" destOrd="0" presId="urn:microsoft.com/office/officeart/2008/layout/AlternatingHexagons"/>
    <dgm:cxn modelId="{BC0E3F8F-1C67-4881-A41E-AC91BB688089}" type="presParOf" srcId="{AB4E4201-6F52-4B01-8C83-DA3677976B3F}" destId="{E06F8313-E125-4E44-B61A-426351E03B25}" srcOrd="3" destOrd="0" presId="urn:microsoft.com/office/officeart/2008/layout/AlternatingHexagons"/>
    <dgm:cxn modelId="{D07B510E-E054-4359-9EE9-5C82BC1826F3}" type="presParOf" srcId="{AB4E4201-6F52-4B01-8C83-DA3677976B3F}" destId="{25E0FE52-50D8-4090-A44E-CD8A068E098E}" srcOrd="4" destOrd="0" presId="urn:microsoft.com/office/officeart/2008/layout/AlternatingHexagons"/>
    <dgm:cxn modelId="{EC2CF948-AE9B-4DF2-B44B-6B65907D2B93}" type="presParOf" srcId="{5666C599-8C53-4E5D-9D8F-88919ACDB093}" destId="{EEBFD3B7-BE6A-4152-B5BF-172D50F3D764}" srcOrd="9" destOrd="0" presId="urn:microsoft.com/office/officeart/2008/layout/AlternatingHexagons"/>
    <dgm:cxn modelId="{06BDD077-DAB6-4AC2-A338-6C84C30C396F}" type="presParOf" srcId="{5666C599-8C53-4E5D-9D8F-88919ACDB093}" destId="{9E9E2C7A-4AEC-4194-BC7F-B6AF5099F421}" srcOrd="10" destOrd="0" presId="urn:microsoft.com/office/officeart/2008/layout/AlternatingHexagons"/>
    <dgm:cxn modelId="{70B8219A-5F42-4435-B733-E7FDA6A4735D}" type="presParOf" srcId="{9E9E2C7A-4AEC-4194-BC7F-B6AF5099F421}" destId="{2ACB0AAB-36CC-47D6-B7E8-8953F4D6B0E9}" srcOrd="0" destOrd="0" presId="urn:microsoft.com/office/officeart/2008/layout/AlternatingHexagons"/>
    <dgm:cxn modelId="{5F1FE315-FCDB-4A5F-B5AA-99DF770CDDB4}" type="presParOf" srcId="{9E9E2C7A-4AEC-4194-BC7F-B6AF5099F421}" destId="{79A5AF11-8992-4197-BE6D-0DE56B708A09}" srcOrd="1" destOrd="0" presId="urn:microsoft.com/office/officeart/2008/layout/AlternatingHexagons"/>
    <dgm:cxn modelId="{0DF841ED-E80E-4775-BD60-7029FA227895}" type="presParOf" srcId="{9E9E2C7A-4AEC-4194-BC7F-B6AF5099F421}" destId="{183E15FF-A4F4-4CB5-ADA3-E3706DB48101}" srcOrd="2" destOrd="0" presId="urn:microsoft.com/office/officeart/2008/layout/AlternatingHexagons"/>
    <dgm:cxn modelId="{743C445B-9C4E-4C82-A869-31BF7313790D}" type="presParOf" srcId="{9E9E2C7A-4AEC-4194-BC7F-B6AF5099F421}" destId="{108EA82F-9A9F-4ECC-AA94-2106F5B5A39C}" srcOrd="3" destOrd="0" presId="urn:microsoft.com/office/officeart/2008/layout/AlternatingHexagons"/>
    <dgm:cxn modelId="{FEFA63BA-C5CF-4D0A-9067-7E1C9D12317E}" type="presParOf" srcId="{9E9E2C7A-4AEC-4194-BC7F-B6AF5099F421}" destId="{8CDC1E5F-A5D1-4DA2-A877-F935717009F5}"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DD4040-0715-4BED-B200-7EC2B6753974}" type="doc">
      <dgm:prSet loTypeId="urn:microsoft.com/office/officeart/2005/8/layout/vList3" loCatId="list" qsTypeId="urn:microsoft.com/office/officeart/2005/8/quickstyle/simple1" qsCatId="simple" csTypeId="urn:microsoft.com/office/officeart/2005/8/colors/accent3_5" csCatId="accent3" phldr="1"/>
      <dgm:spPr/>
      <dgm:t>
        <a:bodyPr/>
        <a:lstStyle/>
        <a:p>
          <a:pPr rtl="1"/>
          <a:endParaRPr lang="ar-EG"/>
        </a:p>
      </dgm:t>
    </dgm:pt>
    <dgm:pt modelId="{D7586B10-2461-4FA1-B749-F40DAC7298EE}">
      <dgm:prSet phldrT="[نص]" custT="1"/>
      <dgm:spPr/>
      <dgm:t>
        <a:bodyPr/>
        <a:lstStyle/>
        <a:p>
          <a:pPr rtl="1"/>
          <a:r>
            <a:rPr lang="ar-EG" sz="1800" b="1" dirty="0" smtClean="0"/>
            <a:t>الوعي بالحاجة إلي التنمية والتغيير</a:t>
          </a:r>
          <a:endParaRPr lang="ar-EG" sz="1800" b="1" dirty="0"/>
        </a:p>
      </dgm:t>
    </dgm:pt>
    <dgm:pt modelId="{EF7EA666-BB25-4663-AB48-6A3F88BC43F7}" type="parTrans" cxnId="{9D51C06D-7FD6-49D3-B6BE-9BA5B33973BB}">
      <dgm:prSet/>
      <dgm:spPr/>
      <dgm:t>
        <a:bodyPr/>
        <a:lstStyle/>
        <a:p>
          <a:pPr rtl="1"/>
          <a:endParaRPr lang="ar-EG"/>
        </a:p>
      </dgm:t>
    </dgm:pt>
    <dgm:pt modelId="{EE184D5F-3355-4B7F-AEC4-AF43C8F5F223}" type="sibTrans" cxnId="{9D51C06D-7FD6-49D3-B6BE-9BA5B33973BB}">
      <dgm:prSet/>
      <dgm:spPr/>
      <dgm:t>
        <a:bodyPr/>
        <a:lstStyle/>
        <a:p>
          <a:pPr rtl="1"/>
          <a:endParaRPr lang="ar-EG"/>
        </a:p>
      </dgm:t>
    </dgm:pt>
    <dgm:pt modelId="{E8A8F7AB-BFF6-4E8D-A1DB-0C3D7EDFE197}">
      <dgm:prSet phldrT="[نص]" custT="1"/>
      <dgm:spPr/>
      <dgm:t>
        <a:bodyPr/>
        <a:lstStyle/>
        <a:p>
          <a:pPr rtl="1"/>
          <a:r>
            <a:rPr lang="ar-EG" sz="1800" b="1" dirty="0" smtClean="0"/>
            <a:t>المساعدة في فهم وتبسيط عملية التغيير</a:t>
          </a:r>
          <a:endParaRPr lang="ar-EG" sz="1800" b="1" dirty="0"/>
        </a:p>
      </dgm:t>
    </dgm:pt>
    <dgm:pt modelId="{38FE912A-9B92-4914-A6E3-17C69495D9F9}" type="parTrans" cxnId="{066F8AB2-0D54-4BB3-9F32-835CBC459FAE}">
      <dgm:prSet/>
      <dgm:spPr/>
      <dgm:t>
        <a:bodyPr/>
        <a:lstStyle/>
        <a:p>
          <a:pPr rtl="1"/>
          <a:endParaRPr lang="ar-EG"/>
        </a:p>
      </dgm:t>
    </dgm:pt>
    <dgm:pt modelId="{BEB16FB8-04B1-499F-9028-7712A11B730A}" type="sibTrans" cxnId="{066F8AB2-0D54-4BB3-9F32-835CBC459FAE}">
      <dgm:prSet/>
      <dgm:spPr/>
      <dgm:t>
        <a:bodyPr/>
        <a:lstStyle/>
        <a:p>
          <a:pPr rtl="1"/>
          <a:endParaRPr lang="ar-EG"/>
        </a:p>
      </dgm:t>
    </dgm:pt>
    <dgm:pt modelId="{B2777DFA-FCEB-4326-AF44-811356620F35}">
      <dgm:prSet phldrT="[نص]" custT="1"/>
      <dgm:spPr/>
      <dgm:t>
        <a:bodyPr/>
        <a:lstStyle/>
        <a:p>
          <a:pPr rtl="1"/>
          <a:r>
            <a:rPr lang="ar-EG" sz="1600" b="1" dirty="0" smtClean="0"/>
            <a:t>جذب انتباه الرأي العام والتصدي للقيم والتقاليد السلبية</a:t>
          </a:r>
          <a:endParaRPr lang="ar-EG" sz="1600" b="1" dirty="0"/>
        </a:p>
      </dgm:t>
    </dgm:pt>
    <dgm:pt modelId="{0AD08850-14A2-4839-8DB3-02ADCF5D9A70}" type="parTrans" cxnId="{A13CD01B-CAB5-4DFA-B903-688470C920F6}">
      <dgm:prSet/>
      <dgm:spPr/>
      <dgm:t>
        <a:bodyPr/>
        <a:lstStyle/>
        <a:p>
          <a:pPr rtl="1"/>
          <a:endParaRPr lang="ar-EG"/>
        </a:p>
      </dgm:t>
    </dgm:pt>
    <dgm:pt modelId="{C954BB41-6A52-43BB-912D-F33E2789C148}" type="sibTrans" cxnId="{A13CD01B-CAB5-4DFA-B903-688470C920F6}">
      <dgm:prSet/>
      <dgm:spPr/>
      <dgm:t>
        <a:bodyPr/>
        <a:lstStyle/>
        <a:p>
          <a:pPr rtl="1"/>
          <a:endParaRPr lang="ar-EG"/>
        </a:p>
      </dgm:t>
    </dgm:pt>
    <dgm:pt modelId="{DC5680AB-8413-41E3-AEFC-DDD97ED2C0E1}">
      <dgm:prSet phldrT="[نص]" custT="1"/>
      <dgm:spPr/>
      <dgm:t>
        <a:bodyPr/>
        <a:lstStyle/>
        <a:p>
          <a:pPr rtl="1"/>
          <a:r>
            <a:rPr lang="ar-EG" sz="1800" b="1" dirty="0" smtClean="0"/>
            <a:t>تهيئة المناخ الفكري والثقافي لتنفيذ برامج التنمية</a:t>
          </a:r>
          <a:endParaRPr lang="ar-EG" sz="1800" b="1" dirty="0"/>
        </a:p>
      </dgm:t>
    </dgm:pt>
    <dgm:pt modelId="{99E7FA22-A34E-4E5F-857A-719732E3365B}" type="parTrans" cxnId="{87102C60-1444-4C18-8649-A050A91ACE9C}">
      <dgm:prSet/>
      <dgm:spPr/>
      <dgm:t>
        <a:bodyPr/>
        <a:lstStyle/>
        <a:p>
          <a:pPr rtl="1"/>
          <a:endParaRPr lang="ar-EG"/>
        </a:p>
      </dgm:t>
    </dgm:pt>
    <dgm:pt modelId="{988707CE-B6D9-4BF0-A6D8-676C110BD415}" type="sibTrans" cxnId="{87102C60-1444-4C18-8649-A050A91ACE9C}">
      <dgm:prSet/>
      <dgm:spPr/>
      <dgm:t>
        <a:bodyPr/>
        <a:lstStyle/>
        <a:p>
          <a:pPr rtl="1"/>
          <a:endParaRPr lang="ar-EG"/>
        </a:p>
      </dgm:t>
    </dgm:pt>
    <dgm:pt modelId="{BE1A54A1-B3E6-4FAB-A8CF-131F1324DC3D}">
      <dgm:prSet phldrT="[نص]" custT="1"/>
      <dgm:spPr/>
      <dgm:t>
        <a:bodyPr/>
        <a:lstStyle/>
        <a:p>
          <a:pPr rtl="1"/>
          <a:r>
            <a:rPr lang="ar-EG" sz="1600" b="1" dirty="0" smtClean="0"/>
            <a:t>توسيع نطاق المشاركة في عملية التنمية من خلال ادماج الشعب في المجتمع والدولة</a:t>
          </a:r>
          <a:endParaRPr lang="ar-EG" sz="1600" b="1" dirty="0"/>
        </a:p>
      </dgm:t>
    </dgm:pt>
    <dgm:pt modelId="{F01D4EDF-74AD-435C-8CB8-58CB6DFFC61B}" type="parTrans" cxnId="{8A93F1CF-2F01-4E01-9E26-874BFB8673B9}">
      <dgm:prSet/>
      <dgm:spPr/>
      <dgm:t>
        <a:bodyPr/>
        <a:lstStyle/>
        <a:p>
          <a:pPr rtl="1"/>
          <a:endParaRPr lang="ar-EG"/>
        </a:p>
      </dgm:t>
    </dgm:pt>
    <dgm:pt modelId="{115A0A8D-0496-4D56-B650-0A899A4D9EE5}" type="sibTrans" cxnId="{8A93F1CF-2F01-4E01-9E26-874BFB8673B9}">
      <dgm:prSet/>
      <dgm:spPr/>
      <dgm:t>
        <a:bodyPr/>
        <a:lstStyle/>
        <a:p>
          <a:pPr rtl="1"/>
          <a:endParaRPr lang="ar-EG"/>
        </a:p>
      </dgm:t>
    </dgm:pt>
    <dgm:pt modelId="{77AE58FA-9CBC-4D0C-A262-743187C02A71}">
      <dgm:prSet phldrT="[نص]" custT="1"/>
      <dgm:spPr/>
      <dgm:t>
        <a:bodyPr/>
        <a:lstStyle/>
        <a:p>
          <a:pPr rtl="1"/>
          <a:r>
            <a:rPr lang="ar-EG" sz="1800" b="1" dirty="0" smtClean="0"/>
            <a:t>تدعيم النظام الاجتماعي القائم</a:t>
          </a:r>
          <a:endParaRPr lang="ar-EG" sz="1800" b="1" dirty="0"/>
        </a:p>
      </dgm:t>
    </dgm:pt>
    <dgm:pt modelId="{B691B00F-E863-4654-AC75-8E5A3BB2510B}" type="parTrans" cxnId="{9467CFB6-0F4C-43C8-AB9F-B747DF5B536F}">
      <dgm:prSet/>
      <dgm:spPr/>
      <dgm:t>
        <a:bodyPr/>
        <a:lstStyle/>
        <a:p>
          <a:pPr rtl="1"/>
          <a:endParaRPr lang="ar-EG"/>
        </a:p>
      </dgm:t>
    </dgm:pt>
    <dgm:pt modelId="{D11DDA39-E2AD-4E40-AF80-F35E36101FB3}" type="sibTrans" cxnId="{9467CFB6-0F4C-43C8-AB9F-B747DF5B536F}">
      <dgm:prSet/>
      <dgm:spPr/>
      <dgm:t>
        <a:bodyPr/>
        <a:lstStyle/>
        <a:p>
          <a:pPr rtl="1"/>
          <a:endParaRPr lang="ar-EG"/>
        </a:p>
      </dgm:t>
    </dgm:pt>
    <dgm:pt modelId="{EC3FCE38-1DAF-4970-A23E-514A7135BF37}">
      <dgm:prSet phldrT="[نص]" custT="1"/>
      <dgm:spPr/>
      <dgm:t>
        <a:bodyPr/>
        <a:lstStyle/>
        <a:p>
          <a:pPr rtl="1"/>
          <a:r>
            <a:rPr lang="ar-EG" sz="1800" b="1" dirty="0" smtClean="0"/>
            <a:t>نقل التراث الاجتماعي من جيل </a:t>
          </a:r>
          <a:r>
            <a:rPr lang="ar-EG" sz="1800" b="1" smtClean="0"/>
            <a:t>إلي جيل </a:t>
          </a:r>
          <a:r>
            <a:rPr lang="ar-EG" sz="1800" b="1" dirty="0" smtClean="0"/>
            <a:t>وبث روح الجماعية والتعاون</a:t>
          </a:r>
          <a:endParaRPr lang="ar-EG" sz="1800" b="1" dirty="0"/>
        </a:p>
      </dgm:t>
    </dgm:pt>
    <dgm:pt modelId="{2C97B028-74C4-45EF-B415-6B21053A2CC3}" type="parTrans" cxnId="{4F1E646F-2919-44F1-A201-CC8425265AED}">
      <dgm:prSet/>
      <dgm:spPr/>
      <dgm:t>
        <a:bodyPr/>
        <a:lstStyle/>
        <a:p>
          <a:pPr rtl="1"/>
          <a:endParaRPr lang="ar-EG"/>
        </a:p>
      </dgm:t>
    </dgm:pt>
    <dgm:pt modelId="{651833CD-01E1-45DD-A3CA-563361E817AE}" type="sibTrans" cxnId="{4F1E646F-2919-44F1-A201-CC8425265AED}">
      <dgm:prSet/>
      <dgm:spPr/>
      <dgm:t>
        <a:bodyPr/>
        <a:lstStyle/>
        <a:p>
          <a:pPr rtl="1"/>
          <a:endParaRPr lang="ar-EG"/>
        </a:p>
      </dgm:t>
    </dgm:pt>
    <dgm:pt modelId="{5DFF60D9-DCE3-4F69-93B6-63E31CC68DA2}">
      <dgm:prSet phldrT="[نص]" custT="1"/>
      <dgm:spPr/>
      <dgm:t>
        <a:bodyPr/>
        <a:lstStyle/>
        <a:p>
          <a:pPr rtl="1"/>
          <a:r>
            <a:rPr lang="ar-EG" sz="1800" b="1" dirty="0" smtClean="0"/>
            <a:t>الترابط بين أجزاء المجتمع في الاستجابة للبيئة</a:t>
          </a:r>
          <a:endParaRPr lang="ar-EG" sz="1800" b="1" dirty="0"/>
        </a:p>
      </dgm:t>
    </dgm:pt>
    <dgm:pt modelId="{9FE7D875-8213-4FE8-9901-767BCF88CB9F}" type="parTrans" cxnId="{37E87E17-0D37-4B9E-B928-C1BC3FE859B7}">
      <dgm:prSet/>
      <dgm:spPr/>
      <dgm:t>
        <a:bodyPr/>
        <a:lstStyle/>
        <a:p>
          <a:pPr rtl="1"/>
          <a:endParaRPr lang="ar-EG"/>
        </a:p>
      </dgm:t>
    </dgm:pt>
    <dgm:pt modelId="{77215E03-C7AD-425B-A3EC-AEDC51020762}" type="sibTrans" cxnId="{37E87E17-0D37-4B9E-B928-C1BC3FE859B7}">
      <dgm:prSet/>
      <dgm:spPr/>
      <dgm:t>
        <a:bodyPr/>
        <a:lstStyle/>
        <a:p>
          <a:pPr rtl="1"/>
          <a:endParaRPr lang="ar-EG"/>
        </a:p>
      </dgm:t>
    </dgm:pt>
    <dgm:pt modelId="{55212274-E274-4BCA-8E8A-B25976B825BB}">
      <dgm:prSet/>
      <dgm:spPr/>
      <dgm:t>
        <a:bodyPr/>
        <a:lstStyle/>
        <a:p>
          <a:pPr rtl="1"/>
          <a:endParaRPr lang="ar-EG" dirty="0" smtClean="0"/>
        </a:p>
        <a:p>
          <a:pPr rtl="1"/>
          <a:endParaRPr lang="ar-EG" dirty="0"/>
        </a:p>
      </dgm:t>
    </dgm:pt>
    <dgm:pt modelId="{733EC3EF-B7CE-4B6F-91D9-7BD1C5F70CF1}" type="parTrans" cxnId="{A7EF3B99-FC09-4AB3-BA80-E1A207878CFE}">
      <dgm:prSet/>
      <dgm:spPr/>
      <dgm:t>
        <a:bodyPr/>
        <a:lstStyle/>
        <a:p>
          <a:pPr rtl="1"/>
          <a:endParaRPr lang="ar-EG"/>
        </a:p>
      </dgm:t>
    </dgm:pt>
    <dgm:pt modelId="{1EF2C626-5540-4EC3-A968-E684B4181934}" type="sibTrans" cxnId="{A7EF3B99-FC09-4AB3-BA80-E1A207878CFE}">
      <dgm:prSet/>
      <dgm:spPr/>
      <dgm:t>
        <a:bodyPr/>
        <a:lstStyle/>
        <a:p>
          <a:pPr rtl="1"/>
          <a:endParaRPr lang="ar-EG"/>
        </a:p>
      </dgm:t>
    </dgm:pt>
    <dgm:pt modelId="{5348BBDD-67ED-4F7F-A7FF-DA25F68DC13D}" type="pres">
      <dgm:prSet presAssocID="{FEDD4040-0715-4BED-B200-7EC2B6753974}" presName="linearFlow" presStyleCnt="0">
        <dgm:presLayoutVars>
          <dgm:dir/>
          <dgm:resizeHandles val="exact"/>
        </dgm:presLayoutVars>
      </dgm:prSet>
      <dgm:spPr/>
      <dgm:t>
        <a:bodyPr/>
        <a:lstStyle/>
        <a:p>
          <a:pPr rtl="1"/>
          <a:endParaRPr lang="ar-EG"/>
        </a:p>
      </dgm:t>
    </dgm:pt>
    <dgm:pt modelId="{ED25FE4A-5308-4FFD-B4F1-F5C7B42F6B9B}" type="pres">
      <dgm:prSet presAssocID="{D7586B10-2461-4FA1-B749-F40DAC7298EE}" presName="composite" presStyleCnt="0"/>
      <dgm:spPr/>
    </dgm:pt>
    <dgm:pt modelId="{548554EE-A4AA-403F-9000-AE94AC3E0213}" type="pres">
      <dgm:prSet presAssocID="{D7586B10-2461-4FA1-B749-F40DAC7298EE}" presName="imgShp" presStyleLbl="fgImgPlace1" presStyleIdx="0"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1B33711A-D81B-4576-B645-6D3116CC0A65}" type="pres">
      <dgm:prSet presAssocID="{D7586B10-2461-4FA1-B749-F40DAC7298EE}" presName="txShp" presStyleLbl="node1" presStyleIdx="0" presStyleCnt="9">
        <dgm:presLayoutVars>
          <dgm:bulletEnabled val="1"/>
        </dgm:presLayoutVars>
      </dgm:prSet>
      <dgm:spPr/>
      <dgm:t>
        <a:bodyPr/>
        <a:lstStyle/>
        <a:p>
          <a:pPr rtl="1"/>
          <a:endParaRPr lang="ar-EG"/>
        </a:p>
      </dgm:t>
    </dgm:pt>
    <dgm:pt modelId="{E7836AB8-7703-4BE0-86C5-A383BB5FDC1F}" type="pres">
      <dgm:prSet presAssocID="{EE184D5F-3355-4B7F-AEC4-AF43C8F5F223}" presName="spacing" presStyleCnt="0"/>
      <dgm:spPr/>
    </dgm:pt>
    <dgm:pt modelId="{1442D01D-4015-4A4C-A270-88A1A08A77E2}" type="pres">
      <dgm:prSet presAssocID="{55212274-E274-4BCA-8E8A-B25976B825BB}" presName="composite" presStyleCnt="0"/>
      <dgm:spPr/>
    </dgm:pt>
    <dgm:pt modelId="{232D3609-B05D-49F8-9D2A-D96B41C88435}" type="pres">
      <dgm:prSet presAssocID="{55212274-E274-4BCA-8E8A-B25976B825BB}" presName="imgShp" presStyleLbl="fgImgPlace1" presStyleIdx="1"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D579E45A-52D4-4914-9A3C-617341A9821D}" type="pres">
      <dgm:prSet presAssocID="{55212274-E274-4BCA-8E8A-B25976B825BB}" presName="txShp" presStyleLbl="node1" presStyleIdx="1" presStyleCnt="9">
        <dgm:presLayoutVars>
          <dgm:bulletEnabled val="1"/>
        </dgm:presLayoutVars>
      </dgm:prSet>
      <dgm:spPr/>
      <dgm:t>
        <a:bodyPr/>
        <a:lstStyle/>
        <a:p>
          <a:pPr rtl="1"/>
          <a:endParaRPr lang="ar-EG"/>
        </a:p>
      </dgm:t>
    </dgm:pt>
    <dgm:pt modelId="{452C2D3C-E3BA-46A2-9CAF-36D611AB0F6A}" type="pres">
      <dgm:prSet presAssocID="{1EF2C626-5540-4EC3-A968-E684B4181934}" presName="spacing" presStyleCnt="0"/>
      <dgm:spPr/>
    </dgm:pt>
    <dgm:pt modelId="{F7A5E84D-A5FE-462F-8E86-A4A3DBC12DD9}" type="pres">
      <dgm:prSet presAssocID="{E8A8F7AB-BFF6-4E8D-A1DB-0C3D7EDFE197}" presName="composite" presStyleCnt="0"/>
      <dgm:spPr/>
    </dgm:pt>
    <dgm:pt modelId="{8C5CBAA6-5FF1-4975-9F98-F13A7150FF1D}" type="pres">
      <dgm:prSet presAssocID="{E8A8F7AB-BFF6-4E8D-A1DB-0C3D7EDFE197}" presName="imgShp" presStyleLbl="fgImgPlace1" presStyleIdx="2"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D66B1238-AB19-4B67-AC08-51DDF24DAA35}" type="pres">
      <dgm:prSet presAssocID="{E8A8F7AB-BFF6-4E8D-A1DB-0C3D7EDFE197}" presName="txShp" presStyleLbl="node1" presStyleIdx="2" presStyleCnt="9">
        <dgm:presLayoutVars>
          <dgm:bulletEnabled val="1"/>
        </dgm:presLayoutVars>
      </dgm:prSet>
      <dgm:spPr/>
      <dgm:t>
        <a:bodyPr/>
        <a:lstStyle/>
        <a:p>
          <a:pPr rtl="1"/>
          <a:endParaRPr lang="ar-EG"/>
        </a:p>
      </dgm:t>
    </dgm:pt>
    <dgm:pt modelId="{4378F645-D005-4A3C-953B-86CD0334F7D5}" type="pres">
      <dgm:prSet presAssocID="{BEB16FB8-04B1-499F-9028-7712A11B730A}" presName="spacing" presStyleCnt="0"/>
      <dgm:spPr/>
    </dgm:pt>
    <dgm:pt modelId="{F6CAD7FC-40BC-4AEE-94A2-3CA9E29A9AD0}" type="pres">
      <dgm:prSet presAssocID="{B2777DFA-FCEB-4326-AF44-811356620F35}" presName="composite" presStyleCnt="0"/>
      <dgm:spPr/>
    </dgm:pt>
    <dgm:pt modelId="{C65AE557-ADA3-4542-94B3-88EC3DDC2CBA}" type="pres">
      <dgm:prSet presAssocID="{B2777DFA-FCEB-4326-AF44-811356620F35}" presName="imgShp" presStyleLbl="fgImgPlace1" presStyleIdx="3"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C33D9BFC-ED59-43F4-BCFE-AF5F7FAB93B0}" type="pres">
      <dgm:prSet presAssocID="{B2777DFA-FCEB-4326-AF44-811356620F35}" presName="txShp" presStyleLbl="node1" presStyleIdx="3" presStyleCnt="9">
        <dgm:presLayoutVars>
          <dgm:bulletEnabled val="1"/>
        </dgm:presLayoutVars>
      </dgm:prSet>
      <dgm:spPr/>
      <dgm:t>
        <a:bodyPr/>
        <a:lstStyle/>
        <a:p>
          <a:pPr rtl="1"/>
          <a:endParaRPr lang="ar-EG"/>
        </a:p>
      </dgm:t>
    </dgm:pt>
    <dgm:pt modelId="{BA8F0698-DD75-4C81-8CA2-394279C834CD}" type="pres">
      <dgm:prSet presAssocID="{C954BB41-6A52-43BB-912D-F33E2789C148}" presName="spacing" presStyleCnt="0"/>
      <dgm:spPr/>
    </dgm:pt>
    <dgm:pt modelId="{5C66F8F4-A6E4-44A2-B490-1E8383E66949}" type="pres">
      <dgm:prSet presAssocID="{DC5680AB-8413-41E3-AEFC-DDD97ED2C0E1}" presName="composite" presStyleCnt="0"/>
      <dgm:spPr/>
    </dgm:pt>
    <dgm:pt modelId="{3A9CDE1C-3742-4155-865C-20EF798B2A69}" type="pres">
      <dgm:prSet presAssocID="{DC5680AB-8413-41E3-AEFC-DDD97ED2C0E1}" presName="imgShp" presStyleLbl="fgImgPlace1" presStyleIdx="4"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069C1092-39B7-46E5-8A33-087C7EC3F43E}" type="pres">
      <dgm:prSet presAssocID="{DC5680AB-8413-41E3-AEFC-DDD97ED2C0E1}" presName="txShp" presStyleLbl="node1" presStyleIdx="4" presStyleCnt="9">
        <dgm:presLayoutVars>
          <dgm:bulletEnabled val="1"/>
        </dgm:presLayoutVars>
      </dgm:prSet>
      <dgm:spPr/>
      <dgm:t>
        <a:bodyPr/>
        <a:lstStyle/>
        <a:p>
          <a:pPr rtl="1"/>
          <a:endParaRPr lang="ar-EG"/>
        </a:p>
      </dgm:t>
    </dgm:pt>
    <dgm:pt modelId="{B0A26264-2588-46A3-A3E7-06E8B2B25FAD}" type="pres">
      <dgm:prSet presAssocID="{988707CE-B6D9-4BF0-A6D8-676C110BD415}" presName="spacing" presStyleCnt="0"/>
      <dgm:spPr/>
    </dgm:pt>
    <dgm:pt modelId="{1699FB3D-E48F-4FB4-BD34-F97E119866F1}" type="pres">
      <dgm:prSet presAssocID="{BE1A54A1-B3E6-4FAB-A8CF-131F1324DC3D}" presName="composite" presStyleCnt="0"/>
      <dgm:spPr/>
    </dgm:pt>
    <dgm:pt modelId="{01170BB1-1BE4-4A62-B169-D4D5B264CE31}" type="pres">
      <dgm:prSet presAssocID="{BE1A54A1-B3E6-4FAB-A8CF-131F1324DC3D}" presName="imgShp" presStyleLbl="fgImgPlace1" presStyleIdx="5"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152DE67E-F4C9-4851-8CC5-2B9A3AE6FCAE}" type="pres">
      <dgm:prSet presAssocID="{BE1A54A1-B3E6-4FAB-A8CF-131F1324DC3D}" presName="txShp" presStyleLbl="node1" presStyleIdx="5" presStyleCnt="9">
        <dgm:presLayoutVars>
          <dgm:bulletEnabled val="1"/>
        </dgm:presLayoutVars>
      </dgm:prSet>
      <dgm:spPr/>
      <dgm:t>
        <a:bodyPr/>
        <a:lstStyle/>
        <a:p>
          <a:pPr rtl="1"/>
          <a:endParaRPr lang="ar-EG"/>
        </a:p>
      </dgm:t>
    </dgm:pt>
    <dgm:pt modelId="{05977105-2D1D-4BC1-A7D6-D360745B95F6}" type="pres">
      <dgm:prSet presAssocID="{115A0A8D-0496-4D56-B650-0A899A4D9EE5}" presName="spacing" presStyleCnt="0"/>
      <dgm:spPr/>
    </dgm:pt>
    <dgm:pt modelId="{E7A91A86-838E-495A-BD22-4271AF18CA68}" type="pres">
      <dgm:prSet presAssocID="{77AE58FA-9CBC-4D0C-A262-743187C02A71}" presName="composite" presStyleCnt="0"/>
      <dgm:spPr/>
    </dgm:pt>
    <dgm:pt modelId="{B676D8A8-5C21-43FC-B70E-C5470954C8AC}" type="pres">
      <dgm:prSet presAssocID="{77AE58FA-9CBC-4D0C-A262-743187C02A71}" presName="imgShp" presStyleLbl="fgImgPlace1" presStyleIdx="6"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DFEE2229-F3A1-4AE7-A20F-28383E92C6CF}" type="pres">
      <dgm:prSet presAssocID="{77AE58FA-9CBC-4D0C-A262-743187C02A71}" presName="txShp" presStyleLbl="node1" presStyleIdx="6" presStyleCnt="9">
        <dgm:presLayoutVars>
          <dgm:bulletEnabled val="1"/>
        </dgm:presLayoutVars>
      </dgm:prSet>
      <dgm:spPr/>
      <dgm:t>
        <a:bodyPr/>
        <a:lstStyle/>
        <a:p>
          <a:pPr rtl="1"/>
          <a:endParaRPr lang="ar-EG"/>
        </a:p>
      </dgm:t>
    </dgm:pt>
    <dgm:pt modelId="{C684C89D-8440-4623-926D-D4A07C162575}" type="pres">
      <dgm:prSet presAssocID="{D11DDA39-E2AD-4E40-AF80-F35E36101FB3}" presName="spacing" presStyleCnt="0"/>
      <dgm:spPr/>
    </dgm:pt>
    <dgm:pt modelId="{033CED77-1B2A-4344-87E4-229F9BC80A66}" type="pres">
      <dgm:prSet presAssocID="{EC3FCE38-1DAF-4970-A23E-514A7135BF37}" presName="composite" presStyleCnt="0"/>
      <dgm:spPr/>
    </dgm:pt>
    <dgm:pt modelId="{12F36A0D-20D6-455F-AD4E-1B2D7902CEA4}" type="pres">
      <dgm:prSet presAssocID="{EC3FCE38-1DAF-4970-A23E-514A7135BF37}" presName="imgShp" presStyleLbl="fgImgPlace1" presStyleIdx="7"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EAD0B13D-DD73-45BF-9F81-FD326B8E2AC6}" type="pres">
      <dgm:prSet presAssocID="{EC3FCE38-1DAF-4970-A23E-514A7135BF37}" presName="txShp" presStyleLbl="node1" presStyleIdx="7" presStyleCnt="9">
        <dgm:presLayoutVars>
          <dgm:bulletEnabled val="1"/>
        </dgm:presLayoutVars>
      </dgm:prSet>
      <dgm:spPr/>
      <dgm:t>
        <a:bodyPr/>
        <a:lstStyle/>
        <a:p>
          <a:pPr rtl="1"/>
          <a:endParaRPr lang="ar-EG"/>
        </a:p>
      </dgm:t>
    </dgm:pt>
    <dgm:pt modelId="{FDC16547-C68D-4972-8F19-4806B151F0D3}" type="pres">
      <dgm:prSet presAssocID="{651833CD-01E1-45DD-A3CA-563361E817AE}" presName="spacing" presStyleCnt="0"/>
      <dgm:spPr/>
    </dgm:pt>
    <dgm:pt modelId="{50621BB4-9613-4932-A9E4-AB4498171DE7}" type="pres">
      <dgm:prSet presAssocID="{5DFF60D9-DCE3-4F69-93B6-63E31CC68DA2}" presName="composite" presStyleCnt="0"/>
      <dgm:spPr/>
    </dgm:pt>
    <dgm:pt modelId="{27EB1EA8-197A-4040-88B9-B2FC9A13ED1E}" type="pres">
      <dgm:prSet presAssocID="{5DFF60D9-DCE3-4F69-93B6-63E31CC68DA2}" presName="imgShp" presStyleLbl="fgImgPlace1" presStyleIdx="8" presStyleCnt="9"/>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t>
        <a:bodyPr/>
        <a:lstStyle/>
        <a:p>
          <a:pPr rtl="1"/>
          <a:endParaRPr lang="ar-EG"/>
        </a:p>
      </dgm:t>
    </dgm:pt>
    <dgm:pt modelId="{AE5A378D-3573-4574-BD4B-808D349C0B95}" type="pres">
      <dgm:prSet presAssocID="{5DFF60D9-DCE3-4F69-93B6-63E31CC68DA2}" presName="txShp" presStyleLbl="node1" presStyleIdx="8" presStyleCnt="9">
        <dgm:presLayoutVars>
          <dgm:bulletEnabled val="1"/>
        </dgm:presLayoutVars>
      </dgm:prSet>
      <dgm:spPr/>
      <dgm:t>
        <a:bodyPr/>
        <a:lstStyle/>
        <a:p>
          <a:pPr rtl="1"/>
          <a:endParaRPr lang="ar-EG"/>
        </a:p>
      </dgm:t>
    </dgm:pt>
  </dgm:ptLst>
  <dgm:cxnLst>
    <dgm:cxn modelId="{28B183B4-15F4-48C9-9426-3AF24CB5D65E}" type="presOf" srcId="{B2777DFA-FCEB-4326-AF44-811356620F35}" destId="{C33D9BFC-ED59-43F4-BCFE-AF5F7FAB93B0}" srcOrd="0" destOrd="0" presId="urn:microsoft.com/office/officeart/2005/8/layout/vList3"/>
    <dgm:cxn modelId="{8ED4E687-1718-4EDB-B438-2A00C2085777}" type="presOf" srcId="{55212274-E274-4BCA-8E8A-B25976B825BB}" destId="{D579E45A-52D4-4914-9A3C-617341A9821D}" srcOrd="0" destOrd="0" presId="urn:microsoft.com/office/officeart/2005/8/layout/vList3"/>
    <dgm:cxn modelId="{9467CFB6-0F4C-43C8-AB9F-B747DF5B536F}" srcId="{FEDD4040-0715-4BED-B200-7EC2B6753974}" destId="{77AE58FA-9CBC-4D0C-A262-743187C02A71}" srcOrd="6" destOrd="0" parTransId="{B691B00F-E863-4654-AC75-8E5A3BB2510B}" sibTransId="{D11DDA39-E2AD-4E40-AF80-F35E36101FB3}"/>
    <dgm:cxn modelId="{0D56C076-D2BB-44B7-8E95-04F9F5C50A72}" type="presOf" srcId="{E8A8F7AB-BFF6-4E8D-A1DB-0C3D7EDFE197}" destId="{D66B1238-AB19-4B67-AC08-51DDF24DAA35}" srcOrd="0" destOrd="0" presId="urn:microsoft.com/office/officeart/2005/8/layout/vList3"/>
    <dgm:cxn modelId="{37E87E17-0D37-4B9E-B928-C1BC3FE859B7}" srcId="{FEDD4040-0715-4BED-B200-7EC2B6753974}" destId="{5DFF60D9-DCE3-4F69-93B6-63E31CC68DA2}" srcOrd="8" destOrd="0" parTransId="{9FE7D875-8213-4FE8-9901-767BCF88CB9F}" sibTransId="{77215E03-C7AD-425B-A3EC-AEDC51020762}"/>
    <dgm:cxn modelId="{A13CD01B-CAB5-4DFA-B903-688470C920F6}" srcId="{FEDD4040-0715-4BED-B200-7EC2B6753974}" destId="{B2777DFA-FCEB-4326-AF44-811356620F35}" srcOrd="3" destOrd="0" parTransId="{0AD08850-14A2-4839-8DB3-02ADCF5D9A70}" sibTransId="{C954BB41-6A52-43BB-912D-F33E2789C148}"/>
    <dgm:cxn modelId="{A7EF3B99-FC09-4AB3-BA80-E1A207878CFE}" srcId="{FEDD4040-0715-4BED-B200-7EC2B6753974}" destId="{55212274-E274-4BCA-8E8A-B25976B825BB}" srcOrd="1" destOrd="0" parTransId="{733EC3EF-B7CE-4B6F-91D9-7BD1C5F70CF1}" sibTransId="{1EF2C626-5540-4EC3-A968-E684B4181934}"/>
    <dgm:cxn modelId="{9D51C06D-7FD6-49D3-B6BE-9BA5B33973BB}" srcId="{FEDD4040-0715-4BED-B200-7EC2B6753974}" destId="{D7586B10-2461-4FA1-B749-F40DAC7298EE}" srcOrd="0" destOrd="0" parTransId="{EF7EA666-BB25-4663-AB48-6A3F88BC43F7}" sibTransId="{EE184D5F-3355-4B7F-AEC4-AF43C8F5F223}"/>
    <dgm:cxn modelId="{50645FAE-19B1-4C28-8261-AD17EC415904}" type="presOf" srcId="{FEDD4040-0715-4BED-B200-7EC2B6753974}" destId="{5348BBDD-67ED-4F7F-A7FF-DA25F68DC13D}" srcOrd="0" destOrd="0" presId="urn:microsoft.com/office/officeart/2005/8/layout/vList3"/>
    <dgm:cxn modelId="{3B1E7DAF-1DEA-4D13-BD21-21045BC82764}" type="presOf" srcId="{DC5680AB-8413-41E3-AEFC-DDD97ED2C0E1}" destId="{069C1092-39B7-46E5-8A33-087C7EC3F43E}" srcOrd="0" destOrd="0" presId="urn:microsoft.com/office/officeart/2005/8/layout/vList3"/>
    <dgm:cxn modelId="{7E552579-02D4-44AE-9FC7-69A74C5873F4}" type="presOf" srcId="{EC3FCE38-1DAF-4970-A23E-514A7135BF37}" destId="{EAD0B13D-DD73-45BF-9F81-FD326B8E2AC6}" srcOrd="0" destOrd="0" presId="urn:microsoft.com/office/officeart/2005/8/layout/vList3"/>
    <dgm:cxn modelId="{82852A62-B63B-48D4-9C45-341138B1DBE8}" type="presOf" srcId="{5DFF60D9-DCE3-4F69-93B6-63E31CC68DA2}" destId="{AE5A378D-3573-4574-BD4B-808D349C0B95}" srcOrd="0" destOrd="0" presId="urn:microsoft.com/office/officeart/2005/8/layout/vList3"/>
    <dgm:cxn modelId="{066F8AB2-0D54-4BB3-9F32-835CBC459FAE}" srcId="{FEDD4040-0715-4BED-B200-7EC2B6753974}" destId="{E8A8F7AB-BFF6-4E8D-A1DB-0C3D7EDFE197}" srcOrd="2" destOrd="0" parTransId="{38FE912A-9B92-4914-A6E3-17C69495D9F9}" sibTransId="{BEB16FB8-04B1-499F-9028-7712A11B730A}"/>
    <dgm:cxn modelId="{EF55F331-9697-4C9C-80DD-EB989EA0D299}" type="presOf" srcId="{BE1A54A1-B3E6-4FAB-A8CF-131F1324DC3D}" destId="{152DE67E-F4C9-4851-8CC5-2B9A3AE6FCAE}" srcOrd="0" destOrd="0" presId="urn:microsoft.com/office/officeart/2005/8/layout/vList3"/>
    <dgm:cxn modelId="{7BE3BF46-6900-4271-BA69-7AAB3B9643C1}" type="presOf" srcId="{77AE58FA-9CBC-4D0C-A262-743187C02A71}" destId="{DFEE2229-F3A1-4AE7-A20F-28383E92C6CF}" srcOrd="0" destOrd="0" presId="urn:microsoft.com/office/officeart/2005/8/layout/vList3"/>
    <dgm:cxn modelId="{8A93F1CF-2F01-4E01-9E26-874BFB8673B9}" srcId="{FEDD4040-0715-4BED-B200-7EC2B6753974}" destId="{BE1A54A1-B3E6-4FAB-A8CF-131F1324DC3D}" srcOrd="5" destOrd="0" parTransId="{F01D4EDF-74AD-435C-8CB8-58CB6DFFC61B}" sibTransId="{115A0A8D-0496-4D56-B650-0A899A4D9EE5}"/>
    <dgm:cxn modelId="{5EEF0927-8C5A-4B1F-945F-F2391F0BAFB4}" type="presOf" srcId="{D7586B10-2461-4FA1-B749-F40DAC7298EE}" destId="{1B33711A-D81B-4576-B645-6D3116CC0A65}" srcOrd="0" destOrd="0" presId="urn:microsoft.com/office/officeart/2005/8/layout/vList3"/>
    <dgm:cxn modelId="{4F1E646F-2919-44F1-A201-CC8425265AED}" srcId="{FEDD4040-0715-4BED-B200-7EC2B6753974}" destId="{EC3FCE38-1DAF-4970-A23E-514A7135BF37}" srcOrd="7" destOrd="0" parTransId="{2C97B028-74C4-45EF-B415-6B21053A2CC3}" sibTransId="{651833CD-01E1-45DD-A3CA-563361E817AE}"/>
    <dgm:cxn modelId="{87102C60-1444-4C18-8649-A050A91ACE9C}" srcId="{FEDD4040-0715-4BED-B200-7EC2B6753974}" destId="{DC5680AB-8413-41E3-AEFC-DDD97ED2C0E1}" srcOrd="4" destOrd="0" parTransId="{99E7FA22-A34E-4E5F-857A-719732E3365B}" sibTransId="{988707CE-B6D9-4BF0-A6D8-676C110BD415}"/>
    <dgm:cxn modelId="{0D88B3E7-2C43-4A44-A7A4-130CCC01DA4B}" type="presParOf" srcId="{5348BBDD-67ED-4F7F-A7FF-DA25F68DC13D}" destId="{ED25FE4A-5308-4FFD-B4F1-F5C7B42F6B9B}" srcOrd="0" destOrd="0" presId="urn:microsoft.com/office/officeart/2005/8/layout/vList3"/>
    <dgm:cxn modelId="{A33F0EC0-67BD-4E8B-946B-E2C5626A7F7F}" type="presParOf" srcId="{ED25FE4A-5308-4FFD-B4F1-F5C7B42F6B9B}" destId="{548554EE-A4AA-403F-9000-AE94AC3E0213}" srcOrd="0" destOrd="0" presId="urn:microsoft.com/office/officeart/2005/8/layout/vList3"/>
    <dgm:cxn modelId="{B7F2F66B-62FD-45DF-AA56-BBC0F79FC482}" type="presParOf" srcId="{ED25FE4A-5308-4FFD-B4F1-F5C7B42F6B9B}" destId="{1B33711A-D81B-4576-B645-6D3116CC0A65}" srcOrd="1" destOrd="0" presId="urn:microsoft.com/office/officeart/2005/8/layout/vList3"/>
    <dgm:cxn modelId="{1861F468-3345-4653-A418-3E882CAD19F8}" type="presParOf" srcId="{5348BBDD-67ED-4F7F-A7FF-DA25F68DC13D}" destId="{E7836AB8-7703-4BE0-86C5-A383BB5FDC1F}" srcOrd="1" destOrd="0" presId="urn:microsoft.com/office/officeart/2005/8/layout/vList3"/>
    <dgm:cxn modelId="{4FA75942-B529-4F7F-B9EE-E190F4E94CD0}" type="presParOf" srcId="{5348BBDD-67ED-4F7F-A7FF-DA25F68DC13D}" destId="{1442D01D-4015-4A4C-A270-88A1A08A77E2}" srcOrd="2" destOrd="0" presId="urn:microsoft.com/office/officeart/2005/8/layout/vList3"/>
    <dgm:cxn modelId="{1AB4EA38-DC78-4A64-96B4-234D2959B0B4}" type="presParOf" srcId="{1442D01D-4015-4A4C-A270-88A1A08A77E2}" destId="{232D3609-B05D-49F8-9D2A-D96B41C88435}" srcOrd="0" destOrd="0" presId="urn:microsoft.com/office/officeart/2005/8/layout/vList3"/>
    <dgm:cxn modelId="{2CBBC1DE-F60C-4560-9002-3C692A6663FA}" type="presParOf" srcId="{1442D01D-4015-4A4C-A270-88A1A08A77E2}" destId="{D579E45A-52D4-4914-9A3C-617341A9821D}" srcOrd="1" destOrd="0" presId="urn:microsoft.com/office/officeart/2005/8/layout/vList3"/>
    <dgm:cxn modelId="{7BCDC257-9544-4001-BCB5-8753DE3FD75D}" type="presParOf" srcId="{5348BBDD-67ED-4F7F-A7FF-DA25F68DC13D}" destId="{452C2D3C-E3BA-46A2-9CAF-36D611AB0F6A}" srcOrd="3" destOrd="0" presId="urn:microsoft.com/office/officeart/2005/8/layout/vList3"/>
    <dgm:cxn modelId="{1F5C6DC3-F77F-4A0D-8DD9-D8CEEB3BBE73}" type="presParOf" srcId="{5348BBDD-67ED-4F7F-A7FF-DA25F68DC13D}" destId="{F7A5E84D-A5FE-462F-8E86-A4A3DBC12DD9}" srcOrd="4" destOrd="0" presId="urn:microsoft.com/office/officeart/2005/8/layout/vList3"/>
    <dgm:cxn modelId="{634C4A1D-ED34-4C04-90E5-A755BE7D28E5}" type="presParOf" srcId="{F7A5E84D-A5FE-462F-8E86-A4A3DBC12DD9}" destId="{8C5CBAA6-5FF1-4975-9F98-F13A7150FF1D}" srcOrd="0" destOrd="0" presId="urn:microsoft.com/office/officeart/2005/8/layout/vList3"/>
    <dgm:cxn modelId="{A84A0714-D4F5-4EAD-B730-7D84441D703D}" type="presParOf" srcId="{F7A5E84D-A5FE-462F-8E86-A4A3DBC12DD9}" destId="{D66B1238-AB19-4B67-AC08-51DDF24DAA35}" srcOrd="1" destOrd="0" presId="urn:microsoft.com/office/officeart/2005/8/layout/vList3"/>
    <dgm:cxn modelId="{FE88F980-E53F-4902-A190-60B727A8442E}" type="presParOf" srcId="{5348BBDD-67ED-4F7F-A7FF-DA25F68DC13D}" destId="{4378F645-D005-4A3C-953B-86CD0334F7D5}" srcOrd="5" destOrd="0" presId="urn:microsoft.com/office/officeart/2005/8/layout/vList3"/>
    <dgm:cxn modelId="{DBF8179E-42A2-43DC-98B6-3173D00049A1}" type="presParOf" srcId="{5348BBDD-67ED-4F7F-A7FF-DA25F68DC13D}" destId="{F6CAD7FC-40BC-4AEE-94A2-3CA9E29A9AD0}" srcOrd="6" destOrd="0" presId="urn:microsoft.com/office/officeart/2005/8/layout/vList3"/>
    <dgm:cxn modelId="{59074BB8-88E9-405D-95F5-2BE550B6E450}" type="presParOf" srcId="{F6CAD7FC-40BC-4AEE-94A2-3CA9E29A9AD0}" destId="{C65AE557-ADA3-4542-94B3-88EC3DDC2CBA}" srcOrd="0" destOrd="0" presId="urn:microsoft.com/office/officeart/2005/8/layout/vList3"/>
    <dgm:cxn modelId="{5463ACF9-37A1-401F-B774-ED26F6254ADC}" type="presParOf" srcId="{F6CAD7FC-40BC-4AEE-94A2-3CA9E29A9AD0}" destId="{C33D9BFC-ED59-43F4-BCFE-AF5F7FAB93B0}" srcOrd="1" destOrd="0" presId="urn:microsoft.com/office/officeart/2005/8/layout/vList3"/>
    <dgm:cxn modelId="{88698EDE-0B0A-4239-8C9E-D3D33E5685D0}" type="presParOf" srcId="{5348BBDD-67ED-4F7F-A7FF-DA25F68DC13D}" destId="{BA8F0698-DD75-4C81-8CA2-394279C834CD}" srcOrd="7" destOrd="0" presId="urn:microsoft.com/office/officeart/2005/8/layout/vList3"/>
    <dgm:cxn modelId="{F2EE0541-2369-4624-BBC2-20989D34EC26}" type="presParOf" srcId="{5348BBDD-67ED-4F7F-A7FF-DA25F68DC13D}" destId="{5C66F8F4-A6E4-44A2-B490-1E8383E66949}" srcOrd="8" destOrd="0" presId="urn:microsoft.com/office/officeart/2005/8/layout/vList3"/>
    <dgm:cxn modelId="{08BBF765-7EE2-4D5B-9B9D-D45054C3E8D0}" type="presParOf" srcId="{5C66F8F4-A6E4-44A2-B490-1E8383E66949}" destId="{3A9CDE1C-3742-4155-865C-20EF798B2A69}" srcOrd="0" destOrd="0" presId="urn:microsoft.com/office/officeart/2005/8/layout/vList3"/>
    <dgm:cxn modelId="{C836AA29-45AB-4EA1-9B86-D602E0B7A3BC}" type="presParOf" srcId="{5C66F8F4-A6E4-44A2-B490-1E8383E66949}" destId="{069C1092-39B7-46E5-8A33-087C7EC3F43E}" srcOrd="1" destOrd="0" presId="urn:microsoft.com/office/officeart/2005/8/layout/vList3"/>
    <dgm:cxn modelId="{0CDCF74B-3D61-4E15-944B-1EAD4B12F567}" type="presParOf" srcId="{5348BBDD-67ED-4F7F-A7FF-DA25F68DC13D}" destId="{B0A26264-2588-46A3-A3E7-06E8B2B25FAD}" srcOrd="9" destOrd="0" presId="urn:microsoft.com/office/officeart/2005/8/layout/vList3"/>
    <dgm:cxn modelId="{2416833C-55B4-4015-A016-41479BD82C4F}" type="presParOf" srcId="{5348BBDD-67ED-4F7F-A7FF-DA25F68DC13D}" destId="{1699FB3D-E48F-4FB4-BD34-F97E119866F1}" srcOrd="10" destOrd="0" presId="urn:microsoft.com/office/officeart/2005/8/layout/vList3"/>
    <dgm:cxn modelId="{D34B6217-193C-4B17-A60D-83B2152E8080}" type="presParOf" srcId="{1699FB3D-E48F-4FB4-BD34-F97E119866F1}" destId="{01170BB1-1BE4-4A62-B169-D4D5B264CE31}" srcOrd="0" destOrd="0" presId="urn:microsoft.com/office/officeart/2005/8/layout/vList3"/>
    <dgm:cxn modelId="{83CA049B-6BC1-4F62-B679-3D12C69B507B}" type="presParOf" srcId="{1699FB3D-E48F-4FB4-BD34-F97E119866F1}" destId="{152DE67E-F4C9-4851-8CC5-2B9A3AE6FCAE}" srcOrd="1" destOrd="0" presId="urn:microsoft.com/office/officeart/2005/8/layout/vList3"/>
    <dgm:cxn modelId="{58DAB193-DAF9-4D79-8C23-391BBE3B9D9A}" type="presParOf" srcId="{5348BBDD-67ED-4F7F-A7FF-DA25F68DC13D}" destId="{05977105-2D1D-4BC1-A7D6-D360745B95F6}" srcOrd="11" destOrd="0" presId="urn:microsoft.com/office/officeart/2005/8/layout/vList3"/>
    <dgm:cxn modelId="{E01E5FFA-2734-4062-8000-3DFBCC207F87}" type="presParOf" srcId="{5348BBDD-67ED-4F7F-A7FF-DA25F68DC13D}" destId="{E7A91A86-838E-495A-BD22-4271AF18CA68}" srcOrd="12" destOrd="0" presId="urn:microsoft.com/office/officeart/2005/8/layout/vList3"/>
    <dgm:cxn modelId="{09D9A5D1-5091-4F30-B7BB-3FCF5CFD9A06}" type="presParOf" srcId="{E7A91A86-838E-495A-BD22-4271AF18CA68}" destId="{B676D8A8-5C21-43FC-B70E-C5470954C8AC}" srcOrd="0" destOrd="0" presId="urn:microsoft.com/office/officeart/2005/8/layout/vList3"/>
    <dgm:cxn modelId="{0CF9853D-2D6C-4E4C-95E7-73CC40F1B495}" type="presParOf" srcId="{E7A91A86-838E-495A-BD22-4271AF18CA68}" destId="{DFEE2229-F3A1-4AE7-A20F-28383E92C6CF}" srcOrd="1" destOrd="0" presId="urn:microsoft.com/office/officeart/2005/8/layout/vList3"/>
    <dgm:cxn modelId="{03C8D431-D840-40E6-B794-884C6C8F3F92}" type="presParOf" srcId="{5348BBDD-67ED-4F7F-A7FF-DA25F68DC13D}" destId="{C684C89D-8440-4623-926D-D4A07C162575}" srcOrd="13" destOrd="0" presId="urn:microsoft.com/office/officeart/2005/8/layout/vList3"/>
    <dgm:cxn modelId="{40C27059-827C-4B96-B448-21EF3A7D9E22}" type="presParOf" srcId="{5348BBDD-67ED-4F7F-A7FF-DA25F68DC13D}" destId="{033CED77-1B2A-4344-87E4-229F9BC80A66}" srcOrd="14" destOrd="0" presId="urn:microsoft.com/office/officeart/2005/8/layout/vList3"/>
    <dgm:cxn modelId="{A20B3C63-F5BD-4A1E-B8E8-82C8D35BBEAC}" type="presParOf" srcId="{033CED77-1B2A-4344-87E4-229F9BC80A66}" destId="{12F36A0D-20D6-455F-AD4E-1B2D7902CEA4}" srcOrd="0" destOrd="0" presId="urn:microsoft.com/office/officeart/2005/8/layout/vList3"/>
    <dgm:cxn modelId="{5C02C694-ECB0-4F58-A529-A784EBD86708}" type="presParOf" srcId="{033CED77-1B2A-4344-87E4-229F9BC80A66}" destId="{EAD0B13D-DD73-45BF-9F81-FD326B8E2AC6}" srcOrd="1" destOrd="0" presId="urn:microsoft.com/office/officeart/2005/8/layout/vList3"/>
    <dgm:cxn modelId="{F97638F6-6421-44B5-9EE7-16254B77A41B}" type="presParOf" srcId="{5348BBDD-67ED-4F7F-A7FF-DA25F68DC13D}" destId="{FDC16547-C68D-4972-8F19-4806B151F0D3}" srcOrd="15" destOrd="0" presId="urn:microsoft.com/office/officeart/2005/8/layout/vList3"/>
    <dgm:cxn modelId="{D866E2F2-A4C7-45CB-BC6F-15D510EDB865}" type="presParOf" srcId="{5348BBDD-67ED-4F7F-A7FF-DA25F68DC13D}" destId="{50621BB4-9613-4932-A9E4-AB4498171DE7}" srcOrd="16" destOrd="0" presId="urn:microsoft.com/office/officeart/2005/8/layout/vList3"/>
    <dgm:cxn modelId="{C2CF9A7B-E935-4422-98C0-5B0280A946BC}" type="presParOf" srcId="{50621BB4-9613-4932-A9E4-AB4498171DE7}" destId="{27EB1EA8-197A-4040-88B9-B2FC9A13ED1E}" srcOrd="0" destOrd="0" presId="urn:microsoft.com/office/officeart/2005/8/layout/vList3"/>
    <dgm:cxn modelId="{2A42110A-4D2C-48B5-90B3-E05ECE47543F}" type="presParOf" srcId="{50621BB4-9613-4932-A9E4-AB4498171DE7}" destId="{AE5A378D-3573-4574-BD4B-808D349C0B95}"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B2B0FF-3B14-4FFF-BE1C-B83AB9D2E1CB}" type="doc">
      <dgm:prSet loTypeId="urn:microsoft.com/office/officeart/2005/8/layout/chevron2" loCatId="list" qsTypeId="urn:microsoft.com/office/officeart/2005/8/quickstyle/simple4" qsCatId="simple" csTypeId="urn:microsoft.com/office/officeart/2005/8/colors/accent1_2" csCatId="accent1" phldr="1"/>
      <dgm:spPr/>
      <dgm:t>
        <a:bodyPr/>
        <a:lstStyle/>
        <a:p>
          <a:pPr rtl="1"/>
          <a:endParaRPr lang="ar-EG"/>
        </a:p>
      </dgm:t>
    </dgm:pt>
    <dgm:pt modelId="{4A600B4C-E82B-41E5-8855-4F7B0D2928AF}">
      <dgm:prSet phldrT="[نص]" custT="1"/>
      <dgm:spPr/>
      <dgm:t>
        <a:bodyPr/>
        <a:lstStyle/>
        <a:p>
          <a:pPr rtl="1"/>
          <a:r>
            <a:rPr lang="ar-EG" sz="2800" b="1" dirty="0" smtClean="0"/>
            <a:t>1</a:t>
          </a:r>
          <a:endParaRPr lang="ar-EG" sz="1600" b="1" dirty="0"/>
        </a:p>
      </dgm:t>
    </dgm:pt>
    <dgm:pt modelId="{018ACA1F-5B5F-407F-A150-FFC881D193E6}" type="parTrans" cxnId="{FEA568A6-19CC-443E-A391-2FDB59F3BC41}">
      <dgm:prSet/>
      <dgm:spPr/>
      <dgm:t>
        <a:bodyPr/>
        <a:lstStyle/>
        <a:p>
          <a:pPr rtl="1"/>
          <a:endParaRPr lang="ar-EG"/>
        </a:p>
      </dgm:t>
    </dgm:pt>
    <dgm:pt modelId="{33506B10-7659-49E7-926D-6B7412FDB623}" type="sibTrans" cxnId="{FEA568A6-19CC-443E-A391-2FDB59F3BC41}">
      <dgm:prSet/>
      <dgm:spPr/>
      <dgm:t>
        <a:bodyPr/>
        <a:lstStyle/>
        <a:p>
          <a:pPr rtl="1"/>
          <a:endParaRPr lang="ar-EG"/>
        </a:p>
      </dgm:t>
    </dgm:pt>
    <dgm:pt modelId="{795AB85A-24EC-4843-AB3D-7F730AA25455}">
      <dgm:prSet phldrT="[نص]" custT="1"/>
      <dgm:spPr/>
      <dgm:t>
        <a:bodyPr/>
        <a:lstStyle/>
        <a:p>
          <a:pPr rtl="1"/>
          <a:endParaRPr lang="ar-EG" sz="1600" b="1" dirty="0"/>
        </a:p>
      </dgm:t>
    </dgm:pt>
    <dgm:pt modelId="{A075C203-5C57-470C-84A9-DC038CA5D839}" type="parTrans" cxnId="{8C9D3A98-4529-41EF-905D-94D3248B5841}">
      <dgm:prSet/>
      <dgm:spPr/>
      <dgm:t>
        <a:bodyPr/>
        <a:lstStyle/>
        <a:p>
          <a:pPr rtl="1"/>
          <a:endParaRPr lang="ar-EG"/>
        </a:p>
      </dgm:t>
    </dgm:pt>
    <dgm:pt modelId="{6AC8DCFA-3D0A-403D-AEDE-F2815ADE02C1}" type="sibTrans" cxnId="{8C9D3A98-4529-41EF-905D-94D3248B5841}">
      <dgm:prSet/>
      <dgm:spPr/>
      <dgm:t>
        <a:bodyPr/>
        <a:lstStyle/>
        <a:p>
          <a:pPr rtl="1"/>
          <a:endParaRPr lang="ar-EG"/>
        </a:p>
      </dgm:t>
    </dgm:pt>
    <dgm:pt modelId="{4FDF745A-75A4-4F25-96E7-BFE288F667C7}">
      <dgm:prSet phldrT="[نص]" custT="1"/>
      <dgm:spPr/>
      <dgm:t>
        <a:bodyPr/>
        <a:lstStyle/>
        <a:p>
          <a:pPr rtl="1"/>
          <a:r>
            <a:rPr lang="ar-EG" sz="2800" b="1" dirty="0" smtClean="0"/>
            <a:t>2</a:t>
          </a:r>
          <a:endParaRPr lang="ar-EG" sz="2800" b="1" dirty="0"/>
        </a:p>
      </dgm:t>
    </dgm:pt>
    <dgm:pt modelId="{852335CE-D2B4-4A14-8FFE-2EA6A742DF9D}" type="parTrans" cxnId="{1021FB36-DC92-4AD3-B840-2D117E20C43E}">
      <dgm:prSet/>
      <dgm:spPr/>
      <dgm:t>
        <a:bodyPr/>
        <a:lstStyle/>
        <a:p>
          <a:pPr rtl="1"/>
          <a:endParaRPr lang="ar-EG"/>
        </a:p>
      </dgm:t>
    </dgm:pt>
    <dgm:pt modelId="{EE2CDA77-02B1-4499-883B-69EC25586817}" type="sibTrans" cxnId="{1021FB36-DC92-4AD3-B840-2D117E20C43E}">
      <dgm:prSet/>
      <dgm:spPr/>
      <dgm:t>
        <a:bodyPr/>
        <a:lstStyle/>
        <a:p>
          <a:pPr rtl="1"/>
          <a:endParaRPr lang="ar-EG"/>
        </a:p>
      </dgm:t>
    </dgm:pt>
    <dgm:pt modelId="{CC9F4F3E-236C-444D-8AD1-D008C6B850BE}">
      <dgm:prSet phldrT="[نص]" custT="1"/>
      <dgm:spPr/>
      <dgm:t>
        <a:bodyPr/>
        <a:lstStyle/>
        <a:p>
          <a:pPr rtl="1"/>
          <a:r>
            <a:rPr lang="ar-EG" sz="1800" b="1" dirty="0" smtClean="0"/>
            <a:t>مشاركة كافة القوي والتيارات السياسية , من خلال مؤسسات فعاله تتيح التداول السلمي للسلطة , دون تزييف للإرادة الشعبية .</a:t>
          </a:r>
          <a:endParaRPr lang="ar-EG" sz="1600" b="1" dirty="0"/>
        </a:p>
      </dgm:t>
    </dgm:pt>
    <dgm:pt modelId="{43860D89-6DDA-4B07-87EA-58CB82B14DF3}" type="parTrans" cxnId="{D387B7D3-95C9-493C-84CB-B31E2D4E3CDE}">
      <dgm:prSet/>
      <dgm:spPr/>
      <dgm:t>
        <a:bodyPr/>
        <a:lstStyle/>
        <a:p>
          <a:pPr rtl="1"/>
          <a:endParaRPr lang="ar-EG"/>
        </a:p>
      </dgm:t>
    </dgm:pt>
    <dgm:pt modelId="{661B2E9C-0B15-4106-80AB-EE7DB61B2DAD}" type="sibTrans" cxnId="{D387B7D3-95C9-493C-84CB-B31E2D4E3CDE}">
      <dgm:prSet/>
      <dgm:spPr/>
      <dgm:t>
        <a:bodyPr/>
        <a:lstStyle/>
        <a:p>
          <a:pPr rtl="1"/>
          <a:endParaRPr lang="ar-EG"/>
        </a:p>
      </dgm:t>
    </dgm:pt>
    <dgm:pt modelId="{3CB8ECFD-343C-4AED-9402-FAE725AD296A}">
      <dgm:prSet phldrT="[نص]" custT="1"/>
      <dgm:spPr/>
      <dgm:t>
        <a:bodyPr/>
        <a:lstStyle/>
        <a:p>
          <a:pPr rtl="1"/>
          <a:r>
            <a:rPr lang="ar-EG" sz="2400" b="1" dirty="0" smtClean="0"/>
            <a:t>3</a:t>
          </a:r>
          <a:endParaRPr lang="ar-EG" sz="2400" b="1" dirty="0"/>
        </a:p>
      </dgm:t>
    </dgm:pt>
    <dgm:pt modelId="{910CD7FA-8DDE-42D6-BA66-F84706C2E83D}" type="parTrans" cxnId="{7B837DB3-9DDF-4B61-999B-49FF05627067}">
      <dgm:prSet/>
      <dgm:spPr/>
      <dgm:t>
        <a:bodyPr/>
        <a:lstStyle/>
        <a:p>
          <a:pPr rtl="1"/>
          <a:endParaRPr lang="ar-EG"/>
        </a:p>
      </dgm:t>
    </dgm:pt>
    <dgm:pt modelId="{3FA8FB8C-666B-4DB1-B59D-7F1753A07F63}" type="sibTrans" cxnId="{7B837DB3-9DDF-4B61-999B-49FF05627067}">
      <dgm:prSet/>
      <dgm:spPr/>
      <dgm:t>
        <a:bodyPr/>
        <a:lstStyle/>
        <a:p>
          <a:pPr rtl="1"/>
          <a:endParaRPr lang="ar-EG"/>
        </a:p>
      </dgm:t>
    </dgm:pt>
    <dgm:pt modelId="{2F6E4C19-A2EF-4026-B3CA-92460B75E792}">
      <dgm:prSet phldrT="[نص]"/>
      <dgm:spPr/>
      <dgm:t>
        <a:bodyPr/>
        <a:lstStyle/>
        <a:p>
          <a:pPr rtl="1"/>
          <a:endParaRPr lang="ar-EG" sz="1000" b="1" dirty="0"/>
        </a:p>
      </dgm:t>
    </dgm:pt>
    <dgm:pt modelId="{84DDC86C-1D4A-41C7-9A18-4928C53DBB27}" type="parTrans" cxnId="{CEFD1A8C-F2AE-4C63-9671-F7B6B479E446}">
      <dgm:prSet/>
      <dgm:spPr/>
      <dgm:t>
        <a:bodyPr/>
        <a:lstStyle/>
        <a:p>
          <a:pPr rtl="1"/>
          <a:endParaRPr lang="ar-EG"/>
        </a:p>
      </dgm:t>
    </dgm:pt>
    <dgm:pt modelId="{449A3BF2-528E-46A4-8E5F-4F3C09BA01E6}" type="sibTrans" cxnId="{CEFD1A8C-F2AE-4C63-9671-F7B6B479E446}">
      <dgm:prSet/>
      <dgm:spPr/>
      <dgm:t>
        <a:bodyPr/>
        <a:lstStyle/>
        <a:p>
          <a:pPr rtl="1"/>
          <a:endParaRPr lang="ar-EG"/>
        </a:p>
      </dgm:t>
    </dgm:pt>
    <dgm:pt modelId="{6D36EFDF-9241-4FB7-ADD4-DBCB80C6B195}">
      <dgm:prSet/>
      <dgm:spPr/>
      <dgm:t>
        <a:bodyPr/>
        <a:lstStyle/>
        <a:p>
          <a:pPr rtl="1"/>
          <a:endParaRPr lang="ar-EG" sz="1200" dirty="0"/>
        </a:p>
      </dgm:t>
    </dgm:pt>
    <dgm:pt modelId="{ED45651A-5963-405F-A8A5-321BE93B8F95}" type="parTrans" cxnId="{95ED3B02-A600-42F6-AB54-D6508CF31784}">
      <dgm:prSet/>
      <dgm:spPr/>
      <dgm:t>
        <a:bodyPr/>
        <a:lstStyle/>
        <a:p>
          <a:pPr rtl="1"/>
          <a:endParaRPr lang="ar-EG"/>
        </a:p>
      </dgm:t>
    </dgm:pt>
    <dgm:pt modelId="{BBF61284-A4C9-4180-8784-EA20C33DE31E}" type="sibTrans" cxnId="{95ED3B02-A600-42F6-AB54-D6508CF31784}">
      <dgm:prSet/>
      <dgm:spPr/>
      <dgm:t>
        <a:bodyPr/>
        <a:lstStyle/>
        <a:p>
          <a:pPr rtl="1"/>
          <a:endParaRPr lang="ar-EG"/>
        </a:p>
      </dgm:t>
    </dgm:pt>
    <dgm:pt modelId="{190C3CBF-0DF8-46FA-AE42-97E1DA480CD1}">
      <dgm:prSet phldrT="[نص]" custT="1"/>
      <dgm:spPr/>
      <dgm:t>
        <a:bodyPr/>
        <a:lstStyle/>
        <a:p>
          <a:pPr rtl="1"/>
          <a:r>
            <a:rPr lang="ar-EG" sz="2400" b="1" dirty="0" smtClean="0"/>
            <a:t>4</a:t>
          </a:r>
          <a:endParaRPr lang="ar-EG" sz="2400" b="1" dirty="0"/>
        </a:p>
      </dgm:t>
    </dgm:pt>
    <dgm:pt modelId="{C804AF2E-C3F1-40F7-AA0D-98FCA35F39C5}" type="parTrans" cxnId="{B0A3FA6D-83E4-4C1E-8BB0-17068457430F}">
      <dgm:prSet/>
      <dgm:spPr/>
      <dgm:t>
        <a:bodyPr/>
        <a:lstStyle/>
        <a:p>
          <a:pPr rtl="1"/>
          <a:endParaRPr lang="ar-EG"/>
        </a:p>
      </dgm:t>
    </dgm:pt>
    <dgm:pt modelId="{28A640A5-BA5E-42CA-9F44-893228235320}" type="sibTrans" cxnId="{B0A3FA6D-83E4-4C1E-8BB0-17068457430F}">
      <dgm:prSet/>
      <dgm:spPr/>
      <dgm:t>
        <a:bodyPr/>
        <a:lstStyle/>
        <a:p>
          <a:pPr rtl="1"/>
          <a:endParaRPr lang="ar-EG"/>
        </a:p>
      </dgm:t>
    </dgm:pt>
    <dgm:pt modelId="{DE51FA2F-E3B9-482C-8314-C7B3DA25F1E0}">
      <dgm:prSet phldrT="[نص]"/>
      <dgm:spPr/>
      <dgm:t>
        <a:bodyPr/>
        <a:lstStyle/>
        <a:p>
          <a:pPr rtl="1"/>
          <a:r>
            <a:rPr lang="ar-EG" b="1" dirty="0" smtClean="0"/>
            <a:t>5</a:t>
          </a:r>
          <a:endParaRPr lang="ar-EG" b="1" dirty="0"/>
        </a:p>
      </dgm:t>
    </dgm:pt>
    <dgm:pt modelId="{8B68F7DC-6DFD-4EA5-A19A-B1A174261AEC}" type="parTrans" cxnId="{8C6A440E-A882-4A9A-B269-491249078AE7}">
      <dgm:prSet/>
      <dgm:spPr/>
      <dgm:t>
        <a:bodyPr/>
        <a:lstStyle/>
        <a:p>
          <a:pPr rtl="1"/>
          <a:endParaRPr lang="ar-EG"/>
        </a:p>
      </dgm:t>
    </dgm:pt>
    <dgm:pt modelId="{7A4422E3-A2B8-4749-8C69-8046D9989026}" type="sibTrans" cxnId="{8C6A440E-A882-4A9A-B269-491249078AE7}">
      <dgm:prSet/>
      <dgm:spPr/>
      <dgm:t>
        <a:bodyPr/>
        <a:lstStyle/>
        <a:p>
          <a:pPr rtl="1"/>
          <a:endParaRPr lang="ar-EG"/>
        </a:p>
      </dgm:t>
    </dgm:pt>
    <dgm:pt modelId="{BA5AC3F2-11D4-4053-9F00-35D69FA4E623}">
      <dgm:prSet phldrT="[نص]"/>
      <dgm:spPr/>
      <dgm:t>
        <a:bodyPr/>
        <a:lstStyle/>
        <a:p>
          <a:pPr rtl="1"/>
          <a:r>
            <a:rPr lang="ar-EG" b="1" dirty="0" smtClean="0"/>
            <a:t>6</a:t>
          </a:r>
          <a:endParaRPr lang="ar-EG" b="1" dirty="0"/>
        </a:p>
      </dgm:t>
    </dgm:pt>
    <dgm:pt modelId="{C790249D-1D48-4D6C-9CEE-1A40A4D133C6}" type="parTrans" cxnId="{F8A1E7FC-7D2E-4C88-A1BB-CD6A71F7260C}">
      <dgm:prSet/>
      <dgm:spPr/>
      <dgm:t>
        <a:bodyPr/>
        <a:lstStyle/>
        <a:p>
          <a:pPr rtl="1"/>
          <a:endParaRPr lang="ar-EG"/>
        </a:p>
      </dgm:t>
    </dgm:pt>
    <dgm:pt modelId="{412849AF-3541-4441-A835-AB967C02636F}" type="sibTrans" cxnId="{F8A1E7FC-7D2E-4C88-A1BB-CD6A71F7260C}">
      <dgm:prSet/>
      <dgm:spPr/>
      <dgm:t>
        <a:bodyPr/>
        <a:lstStyle/>
        <a:p>
          <a:pPr rtl="1"/>
          <a:endParaRPr lang="ar-EG"/>
        </a:p>
      </dgm:t>
    </dgm:pt>
    <dgm:pt modelId="{F1FE4BC4-C7B4-4FB8-9EA8-B494FA6B3F69}">
      <dgm:prSet custT="1"/>
      <dgm:spPr/>
      <dgm:t>
        <a:bodyPr/>
        <a:lstStyle/>
        <a:p>
          <a:pPr rtl="1"/>
          <a:r>
            <a:rPr lang="ar-EG" sz="1800" b="1" dirty="0" smtClean="0"/>
            <a:t>بناء </a:t>
          </a:r>
          <a:r>
            <a:rPr lang="ar-EG" sz="1800" b="1" dirty="0"/>
            <a:t>نظام سياسي شرعي, يمنع احتكار السلطة, واستبداد النخبة الحاكمة ويحقق استقلالية القرار السياسي الداخلي والخارجي.</a:t>
          </a:r>
        </a:p>
      </dgm:t>
    </dgm:pt>
    <dgm:pt modelId="{49D429C4-83EB-4DEE-9634-84837667D6E7}" type="parTrans" cxnId="{E929CA4D-51C7-460F-B726-3B161404B576}">
      <dgm:prSet/>
      <dgm:spPr/>
      <dgm:t>
        <a:bodyPr/>
        <a:lstStyle/>
        <a:p>
          <a:pPr rtl="1"/>
          <a:endParaRPr lang="ar-EG"/>
        </a:p>
      </dgm:t>
    </dgm:pt>
    <dgm:pt modelId="{AE6AB148-6128-4312-9B26-2C46292D0124}" type="sibTrans" cxnId="{E929CA4D-51C7-460F-B726-3B161404B576}">
      <dgm:prSet/>
      <dgm:spPr/>
      <dgm:t>
        <a:bodyPr/>
        <a:lstStyle/>
        <a:p>
          <a:pPr rtl="1"/>
          <a:endParaRPr lang="ar-EG"/>
        </a:p>
      </dgm:t>
    </dgm:pt>
    <dgm:pt modelId="{C8C4F821-791D-403B-96F1-377888B8DC68}">
      <dgm:prSet custT="1"/>
      <dgm:spPr/>
      <dgm:t>
        <a:bodyPr/>
        <a:lstStyle/>
        <a:p>
          <a:pPr rtl="1"/>
          <a:r>
            <a:rPr lang="ar-EG" sz="1800" b="1" dirty="0" smtClean="0"/>
            <a:t>المشاركة </a:t>
          </a:r>
          <a:r>
            <a:rPr lang="ar-EG" sz="1800" b="1" dirty="0"/>
            <a:t>السياسية الشعبية في صنع القرار ومراقبته ,والعمل علي توسيع دوائر المشاركة , وعدم حصرها في اطار القيود القانونية .</a:t>
          </a:r>
        </a:p>
      </dgm:t>
    </dgm:pt>
    <dgm:pt modelId="{62B3AD09-8930-48CE-A270-161D53970770}" type="parTrans" cxnId="{F3AB4289-8A00-4ECB-8370-1D3400EEB963}">
      <dgm:prSet/>
      <dgm:spPr/>
      <dgm:t>
        <a:bodyPr/>
        <a:lstStyle/>
        <a:p>
          <a:pPr rtl="1"/>
          <a:endParaRPr lang="ar-EG"/>
        </a:p>
      </dgm:t>
    </dgm:pt>
    <dgm:pt modelId="{FB36BF93-C1F0-4493-8C93-8574C617E335}" type="sibTrans" cxnId="{F3AB4289-8A00-4ECB-8370-1D3400EEB963}">
      <dgm:prSet/>
      <dgm:spPr/>
      <dgm:t>
        <a:bodyPr/>
        <a:lstStyle/>
        <a:p>
          <a:pPr rtl="1"/>
          <a:endParaRPr lang="ar-EG"/>
        </a:p>
      </dgm:t>
    </dgm:pt>
    <dgm:pt modelId="{DDF2E357-8505-45CB-97ED-9C06D16E7259}">
      <dgm:prSet custT="1"/>
      <dgm:spPr/>
      <dgm:t>
        <a:bodyPr/>
        <a:lstStyle/>
        <a:p>
          <a:pPr rtl="1"/>
          <a:r>
            <a:rPr lang="ar-EG" sz="1800" b="1" dirty="0" smtClean="0"/>
            <a:t>حماية قيم الحرية والشوري والمساواة والعدل . ووضع الضمانات لممارستها وصيانة الحقوق المتصلة بها .</a:t>
          </a:r>
          <a:endParaRPr lang="ar-EG" sz="1800" b="1" dirty="0"/>
        </a:p>
      </dgm:t>
    </dgm:pt>
    <dgm:pt modelId="{6681D553-0A5C-40E3-B03E-7B9E05AD52DC}" type="parTrans" cxnId="{8BC5E820-767E-4ED4-8F43-74F204956C37}">
      <dgm:prSet/>
      <dgm:spPr/>
      <dgm:t>
        <a:bodyPr/>
        <a:lstStyle/>
        <a:p>
          <a:pPr rtl="1"/>
          <a:endParaRPr lang="ar-EG"/>
        </a:p>
      </dgm:t>
    </dgm:pt>
    <dgm:pt modelId="{100035C8-0F47-4A9B-B958-20CF119AF609}" type="sibTrans" cxnId="{8BC5E820-767E-4ED4-8F43-74F204956C37}">
      <dgm:prSet/>
      <dgm:spPr/>
      <dgm:t>
        <a:bodyPr/>
        <a:lstStyle/>
        <a:p>
          <a:pPr rtl="1"/>
          <a:endParaRPr lang="ar-EG"/>
        </a:p>
      </dgm:t>
    </dgm:pt>
    <dgm:pt modelId="{F91C37C7-E83B-421F-A6BD-D9221D435144}">
      <dgm:prSet custT="1"/>
      <dgm:spPr/>
      <dgm:t>
        <a:bodyPr/>
        <a:lstStyle/>
        <a:p>
          <a:pPr rtl="1"/>
          <a:r>
            <a:rPr lang="ar-EG" sz="1800" b="1" dirty="0" smtClean="0"/>
            <a:t>إعلاء مكانة الإنسان, وصيانة حقوقه, من خلال الابتعاد عن كافة أشكال القمع السياسي من اعتقال وطرد وتعذيب.</a:t>
          </a:r>
          <a:endParaRPr lang="ar-EG" sz="1800" b="1" dirty="0"/>
        </a:p>
      </dgm:t>
    </dgm:pt>
    <dgm:pt modelId="{7055260E-EB75-491A-BD2D-E8C1643A4B1C}" type="parTrans" cxnId="{F880EFE1-A46F-4ABE-AE58-C5E2C130F1AC}">
      <dgm:prSet/>
      <dgm:spPr/>
      <dgm:t>
        <a:bodyPr/>
        <a:lstStyle/>
        <a:p>
          <a:pPr rtl="1"/>
          <a:endParaRPr lang="ar-EG"/>
        </a:p>
      </dgm:t>
    </dgm:pt>
    <dgm:pt modelId="{1428AD61-6FE3-48C2-AD88-9BF883A5FC2E}" type="sibTrans" cxnId="{F880EFE1-A46F-4ABE-AE58-C5E2C130F1AC}">
      <dgm:prSet/>
      <dgm:spPr/>
      <dgm:t>
        <a:bodyPr/>
        <a:lstStyle/>
        <a:p>
          <a:pPr rtl="1"/>
          <a:endParaRPr lang="ar-EG"/>
        </a:p>
      </dgm:t>
    </dgm:pt>
    <dgm:pt modelId="{2040F31F-95CE-4840-BD66-D388FC7B9D63}">
      <dgm:prSet custT="1"/>
      <dgm:spPr/>
      <dgm:t>
        <a:bodyPr/>
        <a:lstStyle/>
        <a:p>
          <a:pPr rtl="1"/>
          <a:r>
            <a:rPr lang="ar-EG" sz="1600" b="1" dirty="0" smtClean="0"/>
            <a:t>تحقيق الوحدة والتكامل والاستقرار من خلال تأكيد الذاتية الثقافية وحصر الصراع السياسي في إطار المصلحة العامة, والتفاف كافة القوي وراء هدف كبير, يتمثل في استكمال التحرر السياسي والاقتصادي والاجتماعي والثقافي, وتحقيق التنمية كمشروع حضاري.</a:t>
          </a:r>
          <a:endParaRPr lang="ar-EG" sz="1600" b="1" dirty="0"/>
        </a:p>
      </dgm:t>
    </dgm:pt>
    <dgm:pt modelId="{915B4578-372A-4F39-A81A-BEEB4BC16475}" type="parTrans" cxnId="{1F6E6C86-AA04-49EE-843A-91456ABE9EA8}">
      <dgm:prSet/>
      <dgm:spPr/>
      <dgm:t>
        <a:bodyPr/>
        <a:lstStyle/>
        <a:p>
          <a:pPr rtl="1"/>
          <a:endParaRPr lang="ar-EG"/>
        </a:p>
      </dgm:t>
    </dgm:pt>
    <dgm:pt modelId="{F8E6D72A-832B-42F7-94FF-0C0D16E334B6}" type="sibTrans" cxnId="{1F6E6C86-AA04-49EE-843A-91456ABE9EA8}">
      <dgm:prSet/>
      <dgm:spPr/>
      <dgm:t>
        <a:bodyPr/>
        <a:lstStyle/>
        <a:p>
          <a:pPr rtl="1"/>
          <a:endParaRPr lang="ar-EG"/>
        </a:p>
      </dgm:t>
    </dgm:pt>
    <dgm:pt modelId="{973B32AA-FC36-4DCB-A95C-EFC127C4CBEC}" type="pres">
      <dgm:prSet presAssocID="{DFB2B0FF-3B14-4FFF-BE1C-B83AB9D2E1CB}" presName="linearFlow" presStyleCnt="0">
        <dgm:presLayoutVars>
          <dgm:dir/>
          <dgm:animLvl val="lvl"/>
          <dgm:resizeHandles val="exact"/>
        </dgm:presLayoutVars>
      </dgm:prSet>
      <dgm:spPr/>
      <dgm:t>
        <a:bodyPr/>
        <a:lstStyle/>
        <a:p>
          <a:pPr rtl="1"/>
          <a:endParaRPr lang="ar-EG"/>
        </a:p>
      </dgm:t>
    </dgm:pt>
    <dgm:pt modelId="{15371748-B805-4DC5-B6CA-68DD0894D4D2}" type="pres">
      <dgm:prSet presAssocID="{4A600B4C-E82B-41E5-8855-4F7B0D2928AF}" presName="composite" presStyleCnt="0"/>
      <dgm:spPr/>
      <dgm:t>
        <a:bodyPr/>
        <a:lstStyle/>
        <a:p>
          <a:pPr rtl="1"/>
          <a:endParaRPr lang="ar-EG"/>
        </a:p>
      </dgm:t>
    </dgm:pt>
    <dgm:pt modelId="{16A621CB-47AC-45F5-9FC6-1C7306AC84A2}" type="pres">
      <dgm:prSet presAssocID="{4A600B4C-E82B-41E5-8855-4F7B0D2928AF}" presName="parentText" presStyleLbl="alignNode1" presStyleIdx="0" presStyleCnt="6">
        <dgm:presLayoutVars>
          <dgm:chMax val="1"/>
          <dgm:bulletEnabled val="1"/>
        </dgm:presLayoutVars>
      </dgm:prSet>
      <dgm:spPr/>
      <dgm:t>
        <a:bodyPr/>
        <a:lstStyle/>
        <a:p>
          <a:pPr rtl="1"/>
          <a:endParaRPr lang="ar-EG"/>
        </a:p>
      </dgm:t>
    </dgm:pt>
    <dgm:pt modelId="{DC30A2DD-0C2B-4DD2-BDB9-06FE66EFBAEE}" type="pres">
      <dgm:prSet presAssocID="{4A600B4C-E82B-41E5-8855-4F7B0D2928AF}" presName="descendantText" presStyleLbl="alignAcc1" presStyleIdx="0" presStyleCnt="6" custScaleY="142989" custLinFactNeighborX="601" custLinFactNeighborY="6426">
        <dgm:presLayoutVars>
          <dgm:bulletEnabled val="1"/>
        </dgm:presLayoutVars>
      </dgm:prSet>
      <dgm:spPr/>
      <dgm:t>
        <a:bodyPr/>
        <a:lstStyle/>
        <a:p>
          <a:pPr rtl="1"/>
          <a:endParaRPr lang="ar-EG"/>
        </a:p>
      </dgm:t>
    </dgm:pt>
    <dgm:pt modelId="{A6CA9B78-4235-4E70-8755-B015D4AC5730}" type="pres">
      <dgm:prSet presAssocID="{33506B10-7659-49E7-926D-6B7412FDB623}" presName="sp" presStyleCnt="0"/>
      <dgm:spPr/>
      <dgm:t>
        <a:bodyPr/>
        <a:lstStyle/>
        <a:p>
          <a:pPr rtl="1"/>
          <a:endParaRPr lang="ar-EG"/>
        </a:p>
      </dgm:t>
    </dgm:pt>
    <dgm:pt modelId="{D3922079-15B1-4F39-9FAE-709554300817}" type="pres">
      <dgm:prSet presAssocID="{4FDF745A-75A4-4F25-96E7-BFE288F667C7}" presName="composite" presStyleCnt="0"/>
      <dgm:spPr/>
      <dgm:t>
        <a:bodyPr/>
        <a:lstStyle/>
        <a:p>
          <a:pPr rtl="1"/>
          <a:endParaRPr lang="ar-EG"/>
        </a:p>
      </dgm:t>
    </dgm:pt>
    <dgm:pt modelId="{1226FD0C-DCA0-4932-A2F5-8AB97B6ADB13}" type="pres">
      <dgm:prSet presAssocID="{4FDF745A-75A4-4F25-96E7-BFE288F667C7}" presName="parentText" presStyleLbl="alignNode1" presStyleIdx="1" presStyleCnt="6">
        <dgm:presLayoutVars>
          <dgm:chMax val="1"/>
          <dgm:bulletEnabled val="1"/>
        </dgm:presLayoutVars>
      </dgm:prSet>
      <dgm:spPr/>
      <dgm:t>
        <a:bodyPr/>
        <a:lstStyle/>
        <a:p>
          <a:pPr rtl="1"/>
          <a:endParaRPr lang="ar-EG"/>
        </a:p>
      </dgm:t>
    </dgm:pt>
    <dgm:pt modelId="{99FDA622-3BE8-4793-8B88-AAA7B4C80192}" type="pres">
      <dgm:prSet presAssocID="{4FDF745A-75A4-4F25-96E7-BFE288F667C7}" presName="descendantText" presStyleLbl="alignAcc1" presStyleIdx="1" presStyleCnt="6" custScaleY="133170" custLinFactNeighborY="14202">
        <dgm:presLayoutVars>
          <dgm:bulletEnabled val="1"/>
        </dgm:presLayoutVars>
      </dgm:prSet>
      <dgm:spPr/>
      <dgm:t>
        <a:bodyPr/>
        <a:lstStyle/>
        <a:p>
          <a:pPr rtl="1"/>
          <a:endParaRPr lang="ar-EG"/>
        </a:p>
      </dgm:t>
    </dgm:pt>
    <dgm:pt modelId="{D4936C19-EFF1-41DC-937F-D8984B139C39}" type="pres">
      <dgm:prSet presAssocID="{EE2CDA77-02B1-4499-883B-69EC25586817}" presName="sp" presStyleCnt="0"/>
      <dgm:spPr/>
      <dgm:t>
        <a:bodyPr/>
        <a:lstStyle/>
        <a:p>
          <a:pPr rtl="1"/>
          <a:endParaRPr lang="ar-EG"/>
        </a:p>
      </dgm:t>
    </dgm:pt>
    <dgm:pt modelId="{76C3FDFB-ECD6-4D1D-876F-9EC586C4E24B}" type="pres">
      <dgm:prSet presAssocID="{3CB8ECFD-343C-4AED-9402-FAE725AD296A}" presName="composite" presStyleCnt="0"/>
      <dgm:spPr/>
      <dgm:t>
        <a:bodyPr/>
        <a:lstStyle/>
        <a:p>
          <a:pPr rtl="1"/>
          <a:endParaRPr lang="ar-EG"/>
        </a:p>
      </dgm:t>
    </dgm:pt>
    <dgm:pt modelId="{6BF7E8CA-0AE4-4966-86EE-7391677589DF}" type="pres">
      <dgm:prSet presAssocID="{3CB8ECFD-343C-4AED-9402-FAE725AD296A}" presName="parentText" presStyleLbl="alignNode1" presStyleIdx="2" presStyleCnt="6">
        <dgm:presLayoutVars>
          <dgm:chMax val="1"/>
          <dgm:bulletEnabled val="1"/>
        </dgm:presLayoutVars>
      </dgm:prSet>
      <dgm:spPr/>
      <dgm:t>
        <a:bodyPr/>
        <a:lstStyle/>
        <a:p>
          <a:pPr rtl="1"/>
          <a:endParaRPr lang="ar-EG"/>
        </a:p>
      </dgm:t>
    </dgm:pt>
    <dgm:pt modelId="{BBA74F53-610D-4162-A4CE-6AEA0CD275F6}" type="pres">
      <dgm:prSet presAssocID="{3CB8ECFD-343C-4AED-9402-FAE725AD296A}" presName="descendantText" presStyleLbl="alignAcc1" presStyleIdx="2" presStyleCnt="6" custScaleY="119401" custLinFactNeighborY="17039">
        <dgm:presLayoutVars>
          <dgm:bulletEnabled val="1"/>
        </dgm:presLayoutVars>
      </dgm:prSet>
      <dgm:spPr/>
      <dgm:t>
        <a:bodyPr/>
        <a:lstStyle/>
        <a:p>
          <a:pPr rtl="1"/>
          <a:endParaRPr lang="ar-EG"/>
        </a:p>
      </dgm:t>
    </dgm:pt>
    <dgm:pt modelId="{52717ADB-A838-484C-8847-B81EB71E4E1F}" type="pres">
      <dgm:prSet presAssocID="{3FA8FB8C-666B-4DB1-B59D-7F1753A07F63}" presName="sp" presStyleCnt="0"/>
      <dgm:spPr/>
      <dgm:t>
        <a:bodyPr/>
        <a:lstStyle/>
        <a:p>
          <a:pPr rtl="1"/>
          <a:endParaRPr lang="ar-EG"/>
        </a:p>
      </dgm:t>
    </dgm:pt>
    <dgm:pt modelId="{87876EBB-E5FF-447A-97A6-5ADC22B9995A}" type="pres">
      <dgm:prSet presAssocID="{190C3CBF-0DF8-46FA-AE42-97E1DA480CD1}" presName="composite" presStyleCnt="0"/>
      <dgm:spPr/>
      <dgm:t>
        <a:bodyPr/>
        <a:lstStyle/>
        <a:p>
          <a:pPr rtl="1"/>
          <a:endParaRPr lang="ar-EG"/>
        </a:p>
      </dgm:t>
    </dgm:pt>
    <dgm:pt modelId="{8ABBFC0E-C57F-401F-9F35-9BFF73AF4383}" type="pres">
      <dgm:prSet presAssocID="{190C3CBF-0DF8-46FA-AE42-97E1DA480CD1}" presName="parentText" presStyleLbl="alignNode1" presStyleIdx="3" presStyleCnt="6" custScaleY="112346" custLinFactNeighborX="10021" custLinFactNeighborY="-1399">
        <dgm:presLayoutVars>
          <dgm:chMax val="1"/>
          <dgm:bulletEnabled val="1"/>
        </dgm:presLayoutVars>
      </dgm:prSet>
      <dgm:spPr/>
      <dgm:t>
        <a:bodyPr/>
        <a:lstStyle/>
        <a:p>
          <a:pPr rtl="1"/>
          <a:endParaRPr lang="ar-EG"/>
        </a:p>
      </dgm:t>
    </dgm:pt>
    <dgm:pt modelId="{B371829A-0EB9-4330-8AB3-5F1D14A7626A}" type="pres">
      <dgm:prSet presAssocID="{190C3CBF-0DF8-46FA-AE42-97E1DA480CD1}" presName="descendantText" presStyleLbl="alignAcc1" presStyleIdx="3" presStyleCnt="6" custScaleY="113531" custLinFactNeighborY="20638">
        <dgm:presLayoutVars>
          <dgm:bulletEnabled val="1"/>
        </dgm:presLayoutVars>
      </dgm:prSet>
      <dgm:spPr/>
      <dgm:t>
        <a:bodyPr/>
        <a:lstStyle/>
        <a:p>
          <a:pPr rtl="1"/>
          <a:endParaRPr lang="ar-EG"/>
        </a:p>
      </dgm:t>
    </dgm:pt>
    <dgm:pt modelId="{727161E1-3410-42F3-9558-76914B9DF5A7}" type="pres">
      <dgm:prSet presAssocID="{28A640A5-BA5E-42CA-9F44-893228235320}" presName="sp" presStyleCnt="0"/>
      <dgm:spPr/>
      <dgm:t>
        <a:bodyPr/>
        <a:lstStyle/>
        <a:p>
          <a:pPr rtl="1"/>
          <a:endParaRPr lang="ar-EG"/>
        </a:p>
      </dgm:t>
    </dgm:pt>
    <dgm:pt modelId="{79DD4A1D-5CDE-4906-81A7-4FB4FB903802}" type="pres">
      <dgm:prSet presAssocID="{DE51FA2F-E3B9-482C-8314-C7B3DA25F1E0}" presName="composite" presStyleCnt="0"/>
      <dgm:spPr/>
      <dgm:t>
        <a:bodyPr/>
        <a:lstStyle/>
        <a:p>
          <a:pPr rtl="1"/>
          <a:endParaRPr lang="ar-EG"/>
        </a:p>
      </dgm:t>
    </dgm:pt>
    <dgm:pt modelId="{37D2A476-6E0C-4B7E-8272-E763073BB289}" type="pres">
      <dgm:prSet presAssocID="{DE51FA2F-E3B9-482C-8314-C7B3DA25F1E0}" presName="parentText" presStyleLbl="alignNode1" presStyleIdx="4" presStyleCnt="6" custScaleY="128527" custLinFactNeighborX="10021" custLinFactNeighborY="-1399">
        <dgm:presLayoutVars>
          <dgm:chMax val="1"/>
          <dgm:bulletEnabled val="1"/>
        </dgm:presLayoutVars>
      </dgm:prSet>
      <dgm:spPr/>
      <dgm:t>
        <a:bodyPr/>
        <a:lstStyle/>
        <a:p>
          <a:pPr rtl="1"/>
          <a:endParaRPr lang="ar-EG"/>
        </a:p>
      </dgm:t>
    </dgm:pt>
    <dgm:pt modelId="{D1FA47F7-4B38-4B8C-A1F9-6C0795FD21BC}" type="pres">
      <dgm:prSet presAssocID="{DE51FA2F-E3B9-482C-8314-C7B3DA25F1E0}" presName="descendantText" presStyleLbl="alignAcc1" presStyleIdx="4" presStyleCnt="6" custScaleY="130124" custLinFactNeighborY="13817">
        <dgm:presLayoutVars>
          <dgm:bulletEnabled val="1"/>
        </dgm:presLayoutVars>
      </dgm:prSet>
      <dgm:spPr/>
      <dgm:t>
        <a:bodyPr/>
        <a:lstStyle/>
        <a:p>
          <a:pPr rtl="1"/>
          <a:endParaRPr lang="ar-EG"/>
        </a:p>
      </dgm:t>
    </dgm:pt>
    <dgm:pt modelId="{AFABCFB1-383E-4F95-89DB-1BBCFB7BFF2C}" type="pres">
      <dgm:prSet presAssocID="{7A4422E3-A2B8-4749-8C69-8046D9989026}" presName="sp" presStyleCnt="0"/>
      <dgm:spPr/>
      <dgm:t>
        <a:bodyPr/>
        <a:lstStyle/>
        <a:p>
          <a:pPr rtl="1"/>
          <a:endParaRPr lang="ar-EG"/>
        </a:p>
      </dgm:t>
    </dgm:pt>
    <dgm:pt modelId="{BF5D9F2B-124D-4891-AC74-C25F9037C6D5}" type="pres">
      <dgm:prSet presAssocID="{BA5AC3F2-11D4-4053-9F00-35D69FA4E623}" presName="composite" presStyleCnt="0"/>
      <dgm:spPr/>
      <dgm:t>
        <a:bodyPr/>
        <a:lstStyle/>
        <a:p>
          <a:pPr rtl="1"/>
          <a:endParaRPr lang="ar-EG"/>
        </a:p>
      </dgm:t>
    </dgm:pt>
    <dgm:pt modelId="{04A50B38-CE23-43FF-B242-AE09BFDB07E5}" type="pres">
      <dgm:prSet presAssocID="{BA5AC3F2-11D4-4053-9F00-35D69FA4E623}" presName="parentText" presStyleLbl="alignNode1" presStyleIdx="5" presStyleCnt="6" custScaleY="132517" custLinFactNeighborX="10021" custLinFactNeighborY="-1399">
        <dgm:presLayoutVars>
          <dgm:chMax val="1"/>
          <dgm:bulletEnabled val="1"/>
        </dgm:presLayoutVars>
      </dgm:prSet>
      <dgm:spPr/>
      <dgm:t>
        <a:bodyPr/>
        <a:lstStyle/>
        <a:p>
          <a:pPr rtl="1"/>
          <a:endParaRPr lang="ar-EG"/>
        </a:p>
      </dgm:t>
    </dgm:pt>
    <dgm:pt modelId="{AEDEC8B7-A4BB-4048-B39D-9BBBCEC47631}" type="pres">
      <dgm:prSet presAssocID="{BA5AC3F2-11D4-4053-9F00-35D69FA4E623}" presName="descendantText" presStyleLbl="alignAcc1" presStyleIdx="5" presStyleCnt="6" custScaleY="200630" custLinFactNeighborY="6482">
        <dgm:presLayoutVars>
          <dgm:bulletEnabled val="1"/>
        </dgm:presLayoutVars>
      </dgm:prSet>
      <dgm:spPr/>
      <dgm:t>
        <a:bodyPr/>
        <a:lstStyle/>
        <a:p>
          <a:pPr rtl="1"/>
          <a:endParaRPr lang="ar-EG"/>
        </a:p>
      </dgm:t>
    </dgm:pt>
  </dgm:ptLst>
  <dgm:cxnLst>
    <dgm:cxn modelId="{81116460-1E2A-4C95-A01F-C53124D9BCB4}" type="presOf" srcId="{F91C37C7-E83B-421F-A6BD-D9221D435144}" destId="{D1FA47F7-4B38-4B8C-A1F9-6C0795FD21BC}" srcOrd="0" destOrd="0" presId="urn:microsoft.com/office/officeart/2005/8/layout/chevron2"/>
    <dgm:cxn modelId="{6FF8B820-F8D2-49BF-9D12-CC4FEDE51B8C}" type="presOf" srcId="{DFB2B0FF-3B14-4FFF-BE1C-B83AB9D2E1CB}" destId="{973B32AA-FC36-4DCB-A95C-EFC127C4CBEC}" srcOrd="0" destOrd="0" presId="urn:microsoft.com/office/officeart/2005/8/layout/chevron2"/>
    <dgm:cxn modelId="{99B47F6D-53F6-4887-BFCB-C84EFCBC29A5}" type="presOf" srcId="{DE51FA2F-E3B9-482C-8314-C7B3DA25F1E0}" destId="{37D2A476-6E0C-4B7E-8272-E763073BB289}" srcOrd="0" destOrd="0" presId="urn:microsoft.com/office/officeart/2005/8/layout/chevron2"/>
    <dgm:cxn modelId="{C98B5CEF-F88F-409A-AD3D-2B24797C5F33}" type="presOf" srcId="{CC9F4F3E-236C-444D-8AD1-D008C6B850BE}" destId="{99FDA622-3BE8-4793-8B88-AAA7B4C80192}" srcOrd="0" destOrd="0" presId="urn:microsoft.com/office/officeart/2005/8/layout/chevron2"/>
    <dgm:cxn modelId="{F3AC7028-1B90-461B-9BCD-06ABB7FF5305}" type="presOf" srcId="{4FDF745A-75A4-4F25-96E7-BFE288F667C7}" destId="{1226FD0C-DCA0-4932-A2F5-8AB97B6ADB13}" srcOrd="0" destOrd="0" presId="urn:microsoft.com/office/officeart/2005/8/layout/chevron2"/>
    <dgm:cxn modelId="{622887BE-26DA-4D30-900E-D92FB85191C7}" type="presOf" srcId="{795AB85A-24EC-4843-AB3D-7F730AA25455}" destId="{DC30A2DD-0C2B-4DD2-BDB9-06FE66EFBAEE}" srcOrd="0" destOrd="0" presId="urn:microsoft.com/office/officeart/2005/8/layout/chevron2"/>
    <dgm:cxn modelId="{812BDBAA-A202-493A-813D-7A1A6DF7B550}" type="presOf" srcId="{190C3CBF-0DF8-46FA-AE42-97E1DA480CD1}" destId="{8ABBFC0E-C57F-401F-9F35-9BFF73AF4383}" srcOrd="0" destOrd="0" presId="urn:microsoft.com/office/officeart/2005/8/layout/chevron2"/>
    <dgm:cxn modelId="{8C6A440E-A882-4A9A-B269-491249078AE7}" srcId="{DFB2B0FF-3B14-4FFF-BE1C-B83AB9D2E1CB}" destId="{DE51FA2F-E3B9-482C-8314-C7B3DA25F1E0}" srcOrd="4" destOrd="0" parTransId="{8B68F7DC-6DFD-4EA5-A19A-B1A174261AEC}" sibTransId="{7A4422E3-A2B8-4749-8C69-8046D9989026}"/>
    <dgm:cxn modelId="{DAAAC575-2EA7-416E-957B-3ECBB6F53B08}" type="presOf" srcId="{4A600B4C-E82B-41E5-8855-4F7B0D2928AF}" destId="{16A621CB-47AC-45F5-9FC6-1C7306AC84A2}" srcOrd="0" destOrd="0" presId="urn:microsoft.com/office/officeart/2005/8/layout/chevron2"/>
    <dgm:cxn modelId="{7B837DB3-9DDF-4B61-999B-49FF05627067}" srcId="{DFB2B0FF-3B14-4FFF-BE1C-B83AB9D2E1CB}" destId="{3CB8ECFD-343C-4AED-9402-FAE725AD296A}" srcOrd="2" destOrd="0" parTransId="{910CD7FA-8DDE-42D6-BA66-F84706C2E83D}" sibTransId="{3FA8FB8C-666B-4DB1-B59D-7F1753A07F63}"/>
    <dgm:cxn modelId="{1021FB36-DC92-4AD3-B840-2D117E20C43E}" srcId="{DFB2B0FF-3B14-4FFF-BE1C-B83AB9D2E1CB}" destId="{4FDF745A-75A4-4F25-96E7-BFE288F667C7}" srcOrd="1" destOrd="0" parTransId="{852335CE-D2B4-4A14-8FFE-2EA6A742DF9D}" sibTransId="{EE2CDA77-02B1-4499-883B-69EC25586817}"/>
    <dgm:cxn modelId="{1F6E6C86-AA04-49EE-843A-91456ABE9EA8}" srcId="{BA5AC3F2-11D4-4053-9F00-35D69FA4E623}" destId="{2040F31F-95CE-4840-BD66-D388FC7B9D63}" srcOrd="0" destOrd="0" parTransId="{915B4578-372A-4F39-A81A-BEEB4BC16475}" sibTransId="{F8E6D72A-832B-42F7-94FF-0C0D16E334B6}"/>
    <dgm:cxn modelId="{8C9D3A98-4529-41EF-905D-94D3248B5841}" srcId="{4A600B4C-E82B-41E5-8855-4F7B0D2928AF}" destId="{795AB85A-24EC-4843-AB3D-7F730AA25455}" srcOrd="0" destOrd="0" parTransId="{A075C203-5C57-470C-84A9-DC038CA5D839}" sibTransId="{6AC8DCFA-3D0A-403D-AEDE-F2815ADE02C1}"/>
    <dgm:cxn modelId="{95ED3B02-A600-42F6-AB54-D6508CF31784}" srcId="{4A600B4C-E82B-41E5-8855-4F7B0D2928AF}" destId="{6D36EFDF-9241-4FB7-ADD4-DBCB80C6B195}" srcOrd="2" destOrd="0" parTransId="{ED45651A-5963-405F-A8A5-321BE93B8F95}" sibTransId="{BBF61284-A4C9-4180-8784-EA20C33DE31E}"/>
    <dgm:cxn modelId="{E929CA4D-51C7-460F-B726-3B161404B576}" srcId="{4A600B4C-E82B-41E5-8855-4F7B0D2928AF}" destId="{F1FE4BC4-C7B4-4FB8-9EA8-B494FA6B3F69}" srcOrd="1" destOrd="0" parTransId="{49D429C4-83EB-4DEE-9634-84837667D6E7}" sibTransId="{AE6AB148-6128-4312-9B26-2C46292D0124}"/>
    <dgm:cxn modelId="{B394B401-BF3B-4A16-B9FD-BD3E693F2C6A}" type="presOf" srcId="{F1FE4BC4-C7B4-4FB8-9EA8-B494FA6B3F69}" destId="{DC30A2DD-0C2B-4DD2-BDB9-06FE66EFBAEE}" srcOrd="0" destOrd="1" presId="urn:microsoft.com/office/officeart/2005/8/layout/chevron2"/>
    <dgm:cxn modelId="{6A20C7DD-51D4-4974-9CD6-63E309FC4363}" type="presOf" srcId="{2040F31F-95CE-4840-BD66-D388FC7B9D63}" destId="{AEDEC8B7-A4BB-4048-B39D-9BBBCEC47631}" srcOrd="0" destOrd="0" presId="urn:microsoft.com/office/officeart/2005/8/layout/chevron2"/>
    <dgm:cxn modelId="{B0A3FA6D-83E4-4C1E-8BB0-17068457430F}" srcId="{DFB2B0FF-3B14-4FFF-BE1C-B83AB9D2E1CB}" destId="{190C3CBF-0DF8-46FA-AE42-97E1DA480CD1}" srcOrd="3" destOrd="0" parTransId="{C804AF2E-C3F1-40F7-AA0D-98FCA35F39C5}" sibTransId="{28A640A5-BA5E-42CA-9F44-893228235320}"/>
    <dgm:cxn modelId="{5B309E28-982C-4E6F-8636-8BD3B7DB6AA2}" type="presOf" srcId="{BA5AC3F2-11D4-4053-9F00-35D69FA4E623}" destId="{04A50B38-CE23-43FF-B242-AE09BFDB07E5}" srcOrd="0" destOrd="0" presId="urn:microsoft.com/office/officeart/2005/8/layout/chevron2"/>
    <dgm:cxn modelId="{F3AB4289-8A00-4ECB-8370-1D3400EEB963}" srcId="{3CB8ECFD-343C-4AED-9402-FAE725AD296A}" destId="{C8C4F821-791D-403B-96F1-377888B8DC68}" srcOrd="1" destOrd="0" parTransId="{62B3AD09-8930-48CE-A270-161D53970770}" sibTransId="{FB36BF93-C1F0-4493-8C93-8574C617E335}"/>
    <dgm:cxn modelId="{D02E4F8A-1CF9-47AD-8FE3-F96E9C01970C}" type="presOf" srcId="{DDF2E357-8505-45CB-97ED-9C06D16E7259}" destId="{B371829A-0EB9-4330-8AB3-5F1D14A7626A}" srcOrd="0" destOrd="0" presId="urn:microsoft.com/office/officeart/2005/8/layout/chevron2"/>
    <dgm:cxn modelId="{7909E918-F766-4AD1-9F08-8FAC846539EF}" type="presOf" srcId="{6D36EFDF-9241-4FB7-ADD4-DBCB80C6B195}" destId="{DC30A2DD-0C2B-4DD2-BDB9-06FE66EFBAEE}" srcOrd="0" destOrd="2" presId="urn:microsoft.com/office/officeart/2005/8/layout/chevron2"/>
    <dgm:cxn modelId="{CEFD1A8C-F2AE-4C63-9671-F7B6B479E446}" srcId="{3CB8ECFD-343C-4AED-9402-FAE725AD296A}" destId="{2F6E4C19-A2EF-4026-B3CA-92460B75E792}" srcOrd="0" destOrd="0" parTransId="{84DDC86C-1D4A-41C7-9A18-4928C53DBB27}" sibTransId="{449A3BF2-528E-46A4-8E5F-4F3C09BA01E6}"/>
    <dgm:cxn modelId="{366D926E-6A69-40CE-8374-58287233D0E7}" type="presOf" srcId="{C8C4F821-791D-403B-96F1-377888B8DC68}" destId="{BBA74F53-610D-4162-A4CE-6AEA0CD275F6}" srcOrd="0" destOrd="1" presId="urn:microsoft.com/office/officeart/2005/8/layout/chevron2"/>
    <dgm:cxn modelId="{577911E6-416D-4A04-85B4-54A6EDCA519A}" type="presOf" srcId="{3CB8ECFD-343C-4AED-9402-FAE725AD296A}" destId="{6BF7E8CA-0AE4-4966-86EE-7391677589DF}" srcOrd="0" destOrd="0" presId="urn:microsoft.com/office/officeart/2005/8/layout/chevron2"/>
    <dgm:cxn modelId="{FEA568A6-19CC-443E-A391-2FDB59F3BC41}" srcId="{DFB2B0FF-3B14-4FFF-BE1C-B83AB9D2E1CB}" destId="{4A600B4C-E82B-41E5-8855-4F7B0D2928AF}" srcOrd="0" destOrd="0" parTransId="{018ACA1F-5B5F-407F-A150-FFC881D193E6}" sibTransId="{33506B10-7659-49E7-926D-6B7412FDB623}"/>
    <dgm:cxn modelId="{8BC5E820-767E-4ED4-8F43-74F204956C37}" srcId="{190C3CBF-0DF8-46FA-AE42-97E1DA480CD1}" destId="{DDF2E357-8505-45CB-97ED-9C06D16E7259}" srcOrd="0" destOrd="0" parTransId="{6681D553-0A5C-40E3-B03E-7B9E05AD52DC}" sibTransId="{100035C8-0F47-4A9B-B958-20CF119AF609}"/>
    <dgm:cxn modelId="{F8A1E7FC-7D2E-4C88-A1BB-CD6A71F7260C}" srcId="{DFB2B0FF-3B14-4FFF-BE1C-B83AB9D2E1CB}" destId="{BA5AC3F2-11D4-4053-9F00-35D69FA4E623}" srcOrd="5" destOrd="0" parTransId="{C790249D-1D48-4D6C-9CEE-1A40A4D133C6}" sibTransId="{412849AF-3541-4441-A835-AB967C02636F}"/>
    <dgm:cxn modelId="{D387B7D3-95C9-493C-84CB-B31E2D4E3CDE}" srcId="{4FDF745A-75A4-4F25-96E7-BFE288F667C7}" destId="{CC9F4F3E-236C-444D-8AD1-D008C6B850BE}" srcOrd="0" destOrd="0" parTransId="{43860D89-6DDA-4B07-87EA-58CB82B14DF3}" sibTransId="{661B2E9C-0B15-4106-80AB-EE7DB61B2DAD}"/>
    <dgm:cxn modelId="{F880EFE1-A46F-4ABE-AE58-C5E2C130F1AC}" srcId="{DE51FA2F-E3B9-482C-8314-C7B3DA25F1E0}" destId="{F91C37C7-E83B-421F-A6BD-D9221D435144}" srcOrd="0" destOrd="0" parTransId="{7055260E-EB75-491A-BD2D-E8C1643A4B1C}" sibTransId="{1428AD61-6FE3-48C2-AD88-9BF883A5FC2E}"/>
    <dgm:cxn modelId="{ADEEBD4E-EA4C-464A-9517-77B4E39F08E0}" type="presOf" srcId="{2F6E4C19-A2EF-4026-B3CA-92460B75E792}" destId="{BBA74F53-610D-4162-A4CE-6AEA0CD275F6}" srcOrd="0" destOrd="0" presId="urn:microsoft.com/office/officeart/2005/8/layout/chevron2"/>
    <dgm:cxn modelId="{D4697979-120C-46D8-9EF3-FD62F137BB72}" type="presParOf" srcId="{973B32AA-FC36-4DCB-A95C-EFC127C4CBEC}" destId="{15371748-B805-4DC5-B6CA-68DD0894D4D2}" srcOrd="0" destOrd="0" presId="urn:microsoft.com/office/officeart/2005/8/layout/chevron2"/>
    <dgm:cxn modelId="{63C03713-F4F3-4AB3-A0FB-9F22BB166A0C}" type="presParOf" srcId="{15371748-B805-4DC5-B6CA-68DD0894D4D2}" destId="{16A621CB-47AC-45F5-9FC6-1C7306AC84A2}" srcOrd="0" destOrd="0" presId="urn:microsoft.com/office/officeart/2005/8/layout/chevron2"/>
    <dgm:cxn modelId="{DF3BFAEF-F9D3-4A07-A295-ED4E35B02D03}" type="presParOf" srcId="{15371748-B805-4DC5-B6CA-68DD0894D4D2}" destId="{DC30A2DD-0C2B-4DD2-BDB9-06FE66EFBAEE}" srcOrd="1" destOrd="0" presId="urn:microsoft.com/office/officeart/2005/8/layout/chevron2"/>
    <dgm:cxn modelId="{2842C8CC-04C9-4189-9818-C7641B131E8E}" type="presParOf" srcId="{973B32AA-FC36-4DCB-A95C-EFC127C4CBEC}" destId="{A6CA9B78-4235-4E70-8755-B015D4AC5730}" srcOrd="1" destOrd="0" presId="urn:microsoft.com/office/officeart/2005/8/layout/chevron2"/>
    <dgm:cxn modelId="{8BD25138-8BDA-4288-B8D3-8495F4513B18}" type="presParOf" srcId="{973B32AA-FC36-4DCB-A95C-EFC127C4CBEC}" destId="{D3922079-15B1-4F39-9FAE-709554300817}" srcOrd="2" destOrd="0" presId="urn:microsoft.com/office/officeart/2005/8/layout/chevron2"/>
    <dgm:cxn modelId="{CC892BB3-42A9-4B7F-B081-8254650E2411}" type="presParOf" srcId="{D3922079-15B1-4F39-9FAE-709554300817}" destId="{1226FD0C-DCA0-4932-A2F5-8AB97B6ADB13}" srcOrd="0" destOrd="0" presId="urn:microsoft.com/office/officeart/2005/8/layout/chevron2"/>
    <dgm:cxn modelId="{7471D5A7-8BF8-4046-A511-31D5F0E4D40F}" type="presParOf" srcId="{D3922079-15B1-4F39-9FAE-709554300817}" destId="{99FDA622-3BE8-4793-8B88-AAA7B4C80192}" srcOrd="1" destOrd="0" presId="urn:microsoft.com/office/officeart/2005/8/layout/chevron2"/>
    <dgm:cxn modelId="{E23B1D03-2280-45B0-8546-E992D9531D3B}" type="presParOf" srcId="{973B32AA-FC36-4DCB-A95C-EFC127C4CBEC}" destId="{D4936C19-EFF1-41DC-937F-D8984B139C39}" srcOrd="3" destOrd="0" presId="urn:microsoft.com/office/officeart/2005/8/layout/chevron2"/>
    <dgm:cxn modelId="{A0A8CDE7-8AEB-4659-B876-7ACA0BC8994D}" type="presParOf" srcId="{973B32AA-FC36-4DCB-A95C-EFC127C4CBEC}" destId="{76C3FDFB-ECD6-4D1D-876F-9EC586C4E24B}" srcOrd="4" destOrd="0" presId="urn:microsoft.com/office/officeart/2005/8/layout/chevron2"/>
    <dgm:cxn modelId="{D756CF91-A68E-4D7F-B641-E85784CF51BE}" type="presParOf" srcId="{76C3FDFB-ECD6-4D1D-876F-9EC586C4E24B}" destId="{6BF7E8CA-0AE4-4966-86EE-7391677589DF}" srcOrd="0" destOrd="0" presId="urn:microsoft.com/office/officeart/2005/8/layout/chevron2"/>
    <dgm:cxn modelId="{C18AF8C9-1285-4A44-B134-7314FB64631C}" type="presParOf" srcId="{76C3FDFB-ECD6-4D1D-876F-9EC586C4E24B}" destId="{BBA74F53-610D-4162-A4CE-6AEA0CD275F6}" srcOrd="1" destOrd="0" presId="urn:microsoft.com/office/officeart/2005/8/layout/chevron2"/>
    <dgm:cxn modelId="{FDAB0AED-9F3A-4FD2-8EBA-DC8DF94AB288}" type="presParOf" srcId="{973B32AA-FC36-4DCB-A95C-EFC127C4CBEC}" destId="{52717ADB-A838-484C-8847-B81EB71E4E1F}" srcOrd="5" destOrd="0" presId="urn:microsoft.com/office/officeart/2005/8/layout/chevron2"/>
    <dgm:cxn modelId="{CD73DA79-3044-4579-8DE3-75B200844CD4}" type="presParOf" srcId="{973B32AA-FC36-4DCB-A95C-EFC127C4CBEC}" destId="{87876EBB-E5FF-447A-97A6-5ADC22B9995A}" srcOrd="6" destOrd="0" presId="urn:microsoft.com/office/officeart/2005/8/layout/chevron2"/>
    <dgm:cxn modelId="{7C4C7A87-5CA0-4B5F-B268-6FD4043C236F}" type="presParOf" srcId="{87876EBB-E5FF-447A-97A6-5ADC22B9995A}" destId="{8ABBFC0E-C57F-401F-9F35-9BFF73AF4383}" srcOrd="0" destOrd="0" presId="urn:microsoft.com/office/officeart/2005/8/layout/chevron2"/>
    <dgm:cxn modelId="{C2BA0CEE-8F66-4BE9-B72B-BAD4446B23B5}" type="presParOf" srcId="{87876EBB-E5FF-447A-97A6-5ADC22B9995A}" destId="{B371829A-0EB9-4330-8AB3-5F1D14A7626A}" srcOrd="1" destOrd="0" presId="urn:microsoft.com/office/officeart/2005/8/layout/chevron2"/>
    <dgm:cxn modelId="{9640FB5E-E989-4579-9C2A-E732F6226BFA}" type="presParOf" srcId="{973B32AA-FC36-4DCB-A95C-EFC127C4CBEC}" destId="{727161E1-3410-42F3-9558-76914B9DF5A7}" srcOrd="7" destOrd="0" presId="urn:microsoft.com/office/officeart/2005/8/layout/chevron2"/>
    <dgm:cxn modelId="{EEB4D531-0772-4926-8BCC-187A9A7FA34E}" type="presParOf" srcId="{973B32AA-FC36-4DCB-A95C-EFC127C4CBEC}" destId="{79DD4A1D-5CDE-4906-81A7-4FB4FB903802}" srcOrd="8" destOrd="0" presId="urn:microsoft.com/office/officeart/2005/8/layout/chevron2"/>
    <dgm:cxn modelId="{912851B5-F3F1-4A93-8A45-9B0463C7F19B}" type="presParOf" srcId="{79DD4A1D-5CDE-4906-81A7-4FB4FB903802}" destId="{37D2A476-6E0C-4B7E-8272-E763073BB289}" srcOrd="0" destOrd="0" presId="urn:microsoft.com/office/officeart/2005/8/layout/chevron2"/>
    <dgm:cxn modelId="{6CAAE255-DC46-450F-8847-6B679D8198B8}" type="presParOf" srcId="{79DD4A1D-5CDE-4906-81A7-4FB4FB903802}" destId="{D1FA47F7-4B38-4B8C-A1F9-6C0795FD21BC}" srcOrd="1" destOrd="0" presId="urn:microsoft.com/office/officeart/2005/8/layout/chevron2"/>
    <dgm:cxn modelId="{E93A0D66-909F-4E9B-BABB-6D1C1290123D}" type="presParOf" srcId="{973B32AA-FC36-4DCB-A95C-EFC127C4CBEC}" destId="{AFABCFB1-383E-4F95-89DB-1BBCFB7BFF2C}" srcOrd="9" destOrd="0" presId="urn:microsoft.com/office/officeart/2005/8/layout/chevron2"/>
    <dgm:cxn modelId="{D686022C-DA5E-4E5C-810C-D584A971F113}" type="presParOf" srcId="{973B32AA-FC36-4DCB-A95C-EFC127C4CBEC}" destId="{BF5D9F2B-124D-4891-AC74-C25F9037C6D5}" srcOrd="10" destOrd="0" presId="urn:microsoft.com/office/officeart/2005/8/layout/chevron2"/>
    <dgm:cxn modelId="{206EC050-ACC9-47FB-87D1-EA5E70011A80}" type="presParOf" srcId="{BF5D9F2B-124D-4891-AC74-C25F9037C6D5}" destId="{04A50B38-CE23-43FF-B242-AE09BFDB07E5}" srcOrd="0" destOrd="0" presId="urn:microsoft.com/office/officeart/2005/8/layout/chevron2"/>
    <dgm:cxn modelId="{ED3FC9ED-B284-4A10-8537-BEB53613BC9E}" type="presParOf" srcId="{BF5D9F2B-124D-4891-AC74-C25F9037C6D5}" destId="{AEDEC8B7-A4BB-4048-B39D-9BBBCEC47631}"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3CAA8-8084-474A-A928-A5D448A5C9A5}">
      <dsp:nvSpPr>
        <dsp:cNvPr id="0" name=""/>
        <dsp:cNvSpPr/>
      </dsp:nvSpPr>
      <dsp:spPr>
        <a:xfrm>
          <a:off x="-5777171" y="-884761"/>
          <a:ext cx="6882091" cy="6882091"/>
        </a:xfrm>
        <a:prstGeom prst="blockArc">
          <a:avLst>
            <a:gd name="adj1" fmla="val 18900000"/>
            <a:gd name="adj2" fmla="val 2700000"/>
            <a:gd name="adj3" fmla="val 314"/>
          </a:avLst>
        </a:prstGeom>
        <a:noFill/>
        <a:ln w="15875"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6A98FAD-82A8-4D20-B8FF-D81907E089FB}">
      <dsp:nvSpPr>
        <dsp:cNvPr id="0" name=""/>
        <dsp:cNvSpPr/>
      </dsp:nvSpPr>
      <dsp:spPr>
        <a:xfrm>
          <a:off x="358646" y="159149"/>
          <a:ext cx="5669100" cy="611165"/>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إعلام الافراد في المجتمعات بالأحداث الجارية ومشروعات التنمية</a:t>
          </a:r>
          <a:endParaRPr lang="ar-EG" sz="1800" b="1" kern="1200" dirty="0"/>
        </a:p>
      </dsp:txBody>
      <dsp:txXfrm>
        <a:off x="358646" y="159149"/>
        <a:ext cx="5669100" cy="611165"/>
      </dsp:txXfrm>
    </dsp:sp>
    <dsp:sp modelId="{9216C037-F8BD-4190-9F66-49F5643154F0}">
      <dsp:nvSpPr>
        <dsp:cNvPr id="0" name=""/>
        <dsp:cNvSpPr/>
      </dsp:nvSpPr>
      <dsp:spPr>
        <a:xfrm>
          <a:off x="68252" y="174338"/>
          <a:ext cx="580787" cy="58078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5DC9A03-E995-4B5E-8616-FB4DD118AC90}">
      <dsp:nvSpPr>
        <dsp:cNvPr id="0" name=""/>
        <dsp:cNvSpPr/>
      </dsp:nvSpPr>
      <dsp:spPr>
        <a:xfrm>
          <a:off x="779410" y="929771"/>
          <a:ext cx="5248336" cy="464630"/>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smtClean="0"/>
            <a:t>الكشف عن الفساد والإهمال وخاصة التي تضر بمشروعات التنمية </a:t>
          </a:r>
          <a:endParaRPr lang="ar-EG" sz="1800" b="1" kern="1200" dirty="0"/>
        </a:p>
      </dsp:txBody>
      <dsp:txXfrm>
        <a:off x="779410" y="929771"/>
        <a:ext cx="5248336" cy="464630"/>
      </dsp:txXfrm>
    </dsp:sp>
    <dsp:sp modelId="{85419CAF-7F05-4185-9071-B8097F245885}">
      <dsp:nvSpPr>
        <dsp:cNvPr id="0" name=""/>
        <dsp:cNvSpPr/>
      </dsp:nvSpPr>
      <dsp:spPr>
        <a:xfrm>
          <a:off x="489017" y="871692"/>
          <a:ext cx="580787" cy="58078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6AA9C995-E3B3-49C3-A1CD-3344C17A73C7}">
      <dsp:nvSpPr>
        <dsp:cNvPr id="0" name=""/>
        <dsp:cNvSpPr/>
      </dsp:nvSpPr>
      <dsp:spPr>
        <a:xfrm>
          <a:off x="1009987" y="1561236"/>
          <a:ext cx="5017759" cy="464630"/>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طرح المشكلات الخاصة بالتنمية ومناقشاتها والعمل علي حلها</a:t>
          </a:r>
          <a:endParaRPr lang="ar-EG" sz="1800" b="1" kern="1200" dirty="0"/>
        </a:p>
      </dsp:txBody>
      <dsp:txXfrm>
        <a:off x="1009987" y="1561236"/>
        <a:ext cx="5017759" cy="464630"/>
      </dsp:txXfrm>
    </dsp:sp>
    <dsp:sp modelId="{265C94D5-841A-4B3E-8381-1F96820B47EC}">
      <dsp:nvSpPr>
        <dsp:cNvPr id="0" name=""/>
        <dsp:cNvSpPr/>
      </dsp:nvSpPr>
      <dsp:spPr>
        <a:xfrm>
          <a:off x="719593" y="1568535"/>
          <a:ext cx="580787" cy="58078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2F941CB-BE3B-489D-84A0-3ED15A98B78F}">
      <dsp:nvSpPr>
        <dsp:cNvPr id="0" name=""/>
        <dsp:cNvSpPr/>
      </dsp:nvSpPr>
      <dsp:spPr>
        <a:xfrm>
          <a:off x="1083608" y="2136432"/>
          <a:ext cx="4944138" cy="675363"/>
        </a:xfrm>
        <a:prstGeom prst="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توضيح الأساليب المثلي لاستغلال الإمكانيات البيئية المتاحة لخدمة مشروعات التنمية.</a:t>
          </a:r>
          <a:endParaRPr lang="ar-EG" sz="1800" b="1" kern="1200" dirty="0"/>
        </a:p>
      </dsp:txBody>
      <dsp:txXfrm>
        <a:off x="1083608" y="2136432"/>
        <a:ext cx="4944138" cy="675363"/>
      </dsp:txXfrm>
    </dsp:sp>
    <dsp:sp modelId="{78C808F6-433F-44F5-A24B-66CC8937ABE2}">
      <dsp:nvSpPr>
        <dsp:cNvPr id="0" name=""/>
        <dsp:cNvSpPr/>
      </dsp:nvSpPr>
      <dsp:spPr>
        <a:xfrm>
          <a:off x="793214" y="2265890"/>
          <a:ext cx="580787" cy="580787"/>
        </a:xfrm>
        <a:prstGeom prst="ellipse">
          <a:avLst/>
        </a:prstGeom>
        <a:solidFill>
          <a:schemeClr val="lt1">
            <a:hueOff val="0"/>
            <a:satOff val="0"/>
            <a:lumOff val="0"/>
            <a:alphaOff val="0"/>
          </a:schemeClr>
        </a:solidFill>
        <a:ln w="9525" cap="flat" cmpd="sng" algn="ctr">
          <a:solidFill>
            <a:schemeClr val="accent5">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65F058A-0E0E-4D4F-9396-49C1235B6658}">
      <dsp:nvSpPr>
        <dsp:cNvPr id="0" name=""/>
        <dsp:cNvSpPr/>
      </dsp:nvSpPr>
      <dsp:spPr>
        <a:xfrm>
          <a:off x="1009987" y="2854723"/>
          <a:ext cx="5017759" cy="673671"/>
        </a:xfrm>
        <a:prstGeom prst="rect">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الإعلام عن المشروعات الناجحة والمتاحة لشخصيات اسهمت في تحقيق أهداف التنمية</a:t>
          </a:r>
          <a:endParaRPr lang="ar-EG" sz="1800" b="1" kern="1200" dirty="0"/>
        </a:p>
      </dsp:txBody>
      <dsp:txXfrm>
        <a:off x="1009987" y="2854723"/>
        <a:ext cx="5017759" cy="673671"/>
      </dsp:txXfrm>
    </dsp:sp>
    <dsp:sp modelId="{C36E9357-F305-42C4-8427-E3B2BAFBB3B1}">
      <dsp:nvSpPr>
        <dsp:cNvPr id="0" name=""/>
        <dsp:cNvSpPr/>
      </dsp:nvSpPr>
      <dsp:spPr>
        <a:xfrm>
          <a:off x="719593" y="2963244"/>
          <a:ext cx="580787" cy="580787"/>
        </a:xfrm>
        <a:prstGeom prst="ellipse">
          <a:avLst/>
        </a:prstGeom>
        <a:solidFill>
          <a:schemeClr val="lt1">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B11F5F56-6598-41A7-B004-D871535B57D1}">
      <dsp:nvSpPr>
        <dsp:cNvPr id="0" name=""/>
        <dsp:cNvSpPr/>
      </dsp:nvSpPr>
      <dsp:spPr>
        <a:xfrm>
          <a:off x="779410" y="3672409"/>
          <a:ext cx="5248336" cy="556143"/>
        </a:xfrm>
        <a:prstGeom prst="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التبشير بالقيم الجديدة المصاحبة لمشروعات التنمية وتدعيم القيم التي تخدم التطور.</a:t>
          </a:r>
          <a:endParaRPr lang="ar-EG" sz="1600" b="1" kern="1200" dirty="0"/>
        </a:p>
      </dsp:txBody>
      <dsp:txXfrm>
        <a:off x="779410" y="3672409"/>
        <a:ext cx="5248336" cy="556143"/>
      </dsp:txXfrm>
    </dsp:sp>
    <dsp:sp modelId="{C5A1BEB8-3B4F-4314-A4F5-874176F87954}">
      <dsp:nvSpPr>
        <dsp:cNvPr id="0" name=""/>
        <dsp:cNvSpPr/>
      </dsp:nvSpPr>
      <dsp:spPr>
        <a:xfrm>
          <a:off x="489017" y="3660087"/>
          <a:ext cx="580787" cy="580787"/>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F4FFE3B-FF95-4D1D-B5DD-FD2D34D68C4F}">
      <dsp:nvSpPr>
        <dsp:cNvPr id="0" name=""/>
        <dsp:cNvSpPr/>
      </dsp:nvSpPr>
      <dsp:spPr>
        <a:xfrm>
          <a:off x="358646" y="4447589"/>
          <a:ext cx="5669100" cy="664978"/>
        </a:xfrm>
        <a:prstGeom prst="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8800"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العمل علي رفع مستوي وفاعلية المجتمع في إنجاز أعمال التنمية ذلك من خلال التعريف بالمراحل المختلفة لعملية التنمية الشاملة</a:t>
          </a:r>
          <a:endParaRPr lang="ar-EG" sz="1800" b="1" kern="1200" dirty="0"/>
        </a:p>
      </dsp:txBody>
      <dsp:txXfrm>
        <a:off x="358646" y="4447589"/>
        <a:ext cx="5669100" cy="664978"/>
      </dsp:txXfrm>
    </dsp:sp>
    <dsp:sp modelId="{B2603BE8-0C69-4E61-9F04-65F67A9CA344}">
      <dsp:nvSpPr>
        <dsp:cNvPr id="0" name=""/>
        <dsp:cNvSpPr/>
      </dsp:nvSpPr>
      <dsp:spPr>
        <a:xfrm>
          <a:off x="68252" y="4357441"/>
          <a:ext cx="580787" cy="580787"/>
        </a:xfrm>
        <a:prstGeom prst="ellipse">
          <a:avLst/>
        </a:prstGeom>
        <a:solidFill>
          <a:schemeClr val="lt1">
            <a:hueOff val="0"/>
            <a:satOff val="0"/>
            <a:lumOff val="0"/>
            <a:alphaOff val="0"/>
          </a:schemeClr>
        </a:solidFill>
        <a:ln w="9525" cap="flat" cmpd="sng" algn="ctr">
          <a:solidFill>
            <a:schemeClr val="accent3">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3CAA8-8084-474A-A928-A5D448A5C9A5}">
      <dsp:nvSpPr>
        <dsp:cNvPr id="0" name=""/>
        <dsp:cNvSpPr/>
      </dsp:nvSpPr>
      <dsp:spPr>
        <a:xfrm>
          <a:off x="-5695879" y="-872376"/>
          <a:ext cx="6785312" cy="6785312"/>
        </a:xfrm>
        <a:prstGeom prst="blockArc">
          <a:avLst>
            <a:gd name="adj1" fmla="val 18900000"/>
            <a:gd name="adj2" fmla="val 2700000"/>
            <a:gd name="adj3" fmla="val 318"/>
          </a:avLst>
        </a:prstGeom>
        <a:noFill/>
        <a:ln w="15875" cap="flat" cmpd="sng" algn="ctr">
          <a:solidFill>
            <a:schemeClr val="accent5">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36A98FAD-82A8-4D20-B8FF-D81907E089FB}">
      <dsp:nvSpPr>
        <dsp:cNvPr id="0" name=""/>
        <dsp:cNvSpPr/>
      </dsp:nvSpPr>
      <dsp:spPr>
        <a:xfrm>
          <a:off x="353595" y="144837"/>
          <a:ext cx="5675113" cy="626698"/>
        </a:xfrm>
        <a:prstGeom prst="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يسهم في تحريك الجماهير وتعبئتها نحو جهود التنمية بما يحقق المشاركة الجماهيرية في عملية التنمية بمجالاتها المختلفة</a:t>
          </a:r>
          <a:endParaRPr lang="ar-EG" sz="1800" b="1" kern="1200" dirty="0"/>
        </a:p>
      </dsp:txBody>
      <dsp:txXfrm>
        <a:off x="353595" y="144837"/>
        <a:ext cx="5675113" cy="626698"/>
      </dsp:txXfrm>
    </dsp:sp>
    <dsp:sp modelId="{9216C037-F8BD-4190-9F66-49F5643154F0}">
      <dsp:nvSpPr>
        <dsp:cNvPr id="0" name=""/>
        <dsp:cNvSpPr/>
      </dsp:nvSpPr>
      <dsp:spPr>
        <a:xfrm>
          <a:off x="67291" y="171883"/>
          <a:ext cx="572607" cy="57260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BAD98B4-89C5-48E6-B899-C09A5E4B5052}">
      <dsp:nvSpPr>
        <dsp:cNvPr id="0" name=""/>
        <dsp:cNvSpPr/>
      </dsp:nvSpPr>
      <dsp:spPr>
        <a:xfrm>
          <a:off x="768433" y="827555"/>
          <a:ext cx="5260275" cy="636327"/>
        </a:xfrm>
        <a:prstGeom prst="rect">
          <a:avLst/>
        </a:prstGeom>
        <a:solidFill>
          <a:schemeClr val="accent4">
            <a:hueOff val="-760937"/>
            <a:satOff val="8007"/>
            <a:lumOff val="45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تنمية وعي المواطنين بتبني الأفكار الجديدة والمستحدثة</a:t>
          </a:r>
          <a:endParaRPr lang="ar-EG" sz="1800" b="1" kern="1200" dirty="0"/>
        </a:p>
      </dsp:txBody>
      <dsp:txXfrm>
        <a:off x="768433" y="827555"/>
        <a:ext cx="5260275" cy="636327"/>
      </dsp:txXfrm>
    </dsp:sp>
    <dsp:sp modelId="{11A59C72-7DDB-44C6-A7EB-E0434A0BA0E4}">
      <dsp:nvSpPr>
        <dsp:cNvPr id="0" name=""/>
        <dsp:cNvSpPr/>
      </dsp:nvSpPr>
      <dsp:spPr>
        <a:xfrm>
          <a:off x="482129" y="859415"/>
          <a:ext cx="572607" cy="572607"/>
        </a:xfrm>
        <a:prstGeom prst="ellipse">
          <a:avLst/>
        </a:prstGeom>
        <a:solidFill>
          <a:schemeClr val="lt1">
            <a:hueOff val="0"/>
            <a:satOff val="0"/>
            <a:lumOff val="0"/>
            <a:alphaOff val="0"/>
          </a:schemeClr>
        </a:solidFill>
        <a:ln w="9525" cap="flat" cmpd="sng" algn="ctr">
          <a:solidFill>
            <a:schemeClr val="accent4">
              <a:hueOff val="-760937"/>
              <a:satOff val="8007"/>
              <a:lumOff val="45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F40BDF8-1674-4EBF-AF2D-1488F7A143D0}">
      <dsp:nvSpPr>
        <dsp:cNvPr id="0" name=""/>
        <dsp:cNvSpPr/>
      </dsp:nvSpPr>
      <dsp:spPr>
        <a:xfrm>
          <a:off x="995762" y="1603704"/>
          <a:ext cx="5032945" cy="458086"/>
        </a:xfrm>
        <a:prstGeom prst="rect">
          <a:avLst/>
        </a:prstGeom>
        <a:solidFill>
          <a:schemeClr val="accent4">
            <a:hueOff val="-1521875"/>
            <a:satOff val="16014"/>
            <a:lumOff val="915"/>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smtClean="0"/>
            <a:t>إسهام الإعلام في إعادة بناء أفراد المجتمع وتنمية ثقافاتهم وسلوكياتهم واتجاهاتهم الفكرية والاجتماعية </a:t>
          </a:r>
          <a:endParaRPr lang="ar-EG" sz="1800" b="1" kern="1200" dirty="0"/>
        </a:p>
      </dsp:txBody>
      <dsp:txXfrm>
        <a:off x="995762" y="1603704"/>
        <a:ext cx="5032945" cy="458086"/>
      </dsp:txXfrm>
    </dsp:sp>
    <dsp:sp modelId="{4DA0C98A-5A4E-451D-9C9A-A8942AE73CA2}">
      <dsp:nvSpPr>
        <dsp:cNvPr id="0" name=""/>
        <dsp:cNvSpPr/>
      </dsp:nvSpPr>
      <dsp:spPr>
        <a:xfrm>
          <a:off x="709458" y="1546443"/>
          <a:ext cx="572607" cy="572607"/>
        </a:xfrm>
        <a:prstGeom prst="ellipse">
          <a:avLst/>
        </a:prstGeom>
        <a:solidFill>
          <a:schemeClr val="lt1">
            <a:hueOff val="0"/>
            <a:satOff val="0"/>
            <a:lumOff val="0"/>
            <a:alphaOff val="0"/>
          </a:schemeClr>
        </a:solidFill>
        <a:ln w="9525" cap="flat" cmpd="sng" algn="ctr">
          <a:solidFill>
            <a:schemeClr val="accent4">
              <a:hueOff val="-1521875"/>
              <a:satOff val="16014"/>
              <a:lumOff val="915"/>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2F941CB-BE3B-489D-84A0-3ED15A98B78F}">
      <dsp:nvSpPr>
        <dsp:cNvPr id="0" name=""/>
        <dsp:cNvSpPr/>
      </dsp:nvSpPr>
      <dsp:spPr>
        <a:xfrm>
          <a:off x="1068346" y="2181733"/>
          <a:ext cx="4960361" cy="665851"/>
        </a:xfrm>
        <a:prstGeom prst="rect">
          <a:avLst/>
        </a:prstGeom>
        <a:solidFill>
          <a:schemeClr val="accent4">
            <a:hueOff val="-2282812"/>
            <a:satOff val="24021"/>
            <a:lumOff val="137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المساهمة في التصدي للأفكار الراسخة والطارئة والظواهر السلبية التي تعوق جهود التنمية </a:t>
          </a:r>
          <a:endParaRPr lang="ar-EG" sz="1800" b="1" kern="1200" dirty="0"/>
        </a:p>
      </dsp:txBody>
      <dsp:txXfrm>
        <a:off x="1068346" y="2181733"/>
        <a:ext cx="4960361" cy="665851"/>
      </dsp:txXfrm>
    </dsp:sp>
    <dsp:sp modelId="{78C808F6-433F-44F5-A24B-66CC8937ABE2}">
      <dsp:nvSpPr>
        <dsp:cNvPr id="0" name=""/>
        <dsp:cNvSpPr/>
      </dsp:nvSpPr>
      <dsp:spPr>
        <a:xfrm>
          <a:off x="782042" y="2233976"/>
          <a:ext cx="572607" cy="572607"/>
        </a:xfrm>
        <a:prstGeom prst="ellipse">
          <a:avLst/>
        </a:prstGeom>
        <a:solidFill>
          <a:schemeClr val="lt1">
            <a:hueOff val="0"/>
            <a:satOff val="0"/>
            <a:lumOff val="0"/>
            <a:alphaOff val="0"/>
          </a:schemeClr>
        </a:solidFill>
        <a:ln w="9525" cap="flat" cmpd="sng" algn="ctr">
          <a:solidFill>
            <a:schemeClr val="accent4">
              <a:hueOff val="-2282812"/>
              <a:satOff val="24021"/>
              <a:lumOff val="1373"/>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65F058A-0E0E-4D4F-9396-49C1235B6658}">
      <dsp:nvSpPr>
        <dsp:cNvPr id="0" name=""/>
        <dsp:cNvSpPr/>
      </dsp:nvSpPr>
      <dsp:spPr>
        <a:xfrm>
          <a:off x="995762" y="2934060"/>
          <a:ext cx="5032945" cy="574623"/>
        </a:xfrm>
        <a:prstGeom prst="rect">
          <a:avLst/>
        </a:prstGeom>
        <a:solidFill>
          <a:schemeClr val="accent4">
            <a:hueOff val="-3043749"/>
            <a:satOff val="32028"/>
            <a:lumOff val="183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تعريف الجمهور بقضايا التنمية ومشكلاتها وتوفير المعلومات عنها وحلولها </a:t>
          </a:r>
          <a:endParaRPr lang="ar-EG" sz="1800" b="1" kern="1200" dirty="0"/>
        </a:p>
      </dsp:txBody>
      <dsp:txXfrm>
        <a:off x="995762" y="2934060"/>
        <a:ext cx="5032945" cy="574623"/>
      </dsp:txXfrm>
    </dsp:sp>
    <dsp:sp modelId="{C36E9357-F305-42C4-8427-E3B2BAFBB3B1}">
      <dsp:nvSpPr>
        <dsp:cNvPr id="0" name=""/>
        <dsp:cNvSpPr/>
      </dsp:nvSpPr>
      <dsp:spPr>
        <a:xfrm>
          <a:off x="709458" y="2921508"/>
          <a:ext cx="572607" cy="572607"/>
        </a:xfrm>
        <a:prstGeom prst="ellipse">
          <a:avLst/>
        </a:prstGeom>
        <a:solidFill>
          <a:schemeClr val="lt1">
            <a:hueOff val="0"/>
            <a:satOff val="0"/>
            <a:lumOff val="0"/>
            <a:alphaOff val="0"/>
          </a:schemeClr>
        </a:solidFill>
        <a:ln w="9525" cap="flat" cmpd="sng" algn="ctr">
          <a:solidFill>
            <a:schemeClr val="accent4">
              <a:hueOff val="-3043749"/>
              <a:satOff val="32028"/>
              <a:lumOff val="1831"/>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CC1CD06F-A03F-4B69-8A52-F6113225899B}">
      <dsp:nvSpPr>
        <dsp:cNvPr id="0" name=""/>
        <dsp:cNvSpPr/>
      </dsp:nvSpPr>
      <dsp:spPr>
        <a:xfrm>
          <a:off x="768433" y="3600399"/>
          <a:ext cx="5260275" cy="676093"/>
        </a:xfrm>
        <a:prstGeom prst="rect">
          <a:avLst/>
        </a:prstGeom>
        <a:solidFill>
          <a:schemeClr val="accent4">
            <a:hueOff val="-3804687"/>
            <a:satOff val="40035"/>
            <a:lumOff val="228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التعريف المستمر بإنجازات التنمية بما يحقق تشجيع المواطنين علي مواصلة العمل والإنجاز </a:t>
          </a:r>
          <a:endParaRPr lang="ar-EG" sz="1800" b="1" kern="1200" dirty="0"/>
        </a:p>
      </dsp:txBody>
      <dsp:txXfrm>
        <a:off x="768433" y="3600399"/>
        <a:ext cx="5260275" cy="676093"/>
      </dsp:txXfrm>
    </dsp:sp>
    <dsp:sp modelId="{17A30665-064F-4589-BA9A-29AB6B9C1B88}">
      <dsp:nvSpPr>
        <dsp:cNvPr id="0" name=""/>
        <dsp:cNvSpPr/>
      </dsp:nvSpPr>
      <dsp:spPr>
        <a:xfrm>
          <a:off x="482129" y="3608536"/>
          <a:ext cx="572607" cy="572607"/>
        </a:xfrm>
        <a:prstGeom prst="ellipse">
          <a:avLst/>
        </a:prstGeom>
        <a:solidFill>
          <a:schemeClr val="lt1">
            <a:hueOff val="0"/>
            <a:satOff val="0"/>
            <a:lumOff val="0"/>
            <a:alphaOff val="0"/>
          </a:schemeClr>
        </a:solidFill>
        <a:ln w="9525" cap="flat" cmpd="sng" algn="ctr">
          <a:solidFill>
            <a:schemeClr val="accent4">
              <a:hueOff val="-3804687"/>
              <a:satOff val="40035"/>
              <a:lumOff val="2288"/>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F4FFE3B-FF95-4D1D-B5DD-FD2D34D68C4F}">
      <dsp:nvSpPr>
        <dsp:cNvPr id="0" name=""/>
        <dsp:cNvSpPr/>
      </dsp:nvSpPr>
      <dsp:spPr>
        <a:xfrm>
          <a:off x="353595" y="4384947"/>
          <a:ext cx="5675113" cy="655612"/>
        </a:xfrm>
        <a:prstGeom prst="rect">
          <a:avLst/>
        </a:prstGeom>
        <a:solidFill>
          <a:schemeClr val="accent4">
            <a:hueOff val="-4565624"/>
            <a:satOff val="48042"/>
            <a:lumOff val="2746"/>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63606" tIns="45720" rIns="45720" bIns="45720" numCol="1" spcCol="1270" anchor="ctr" anchorCtr="0">
          <a:noAutofit/>
        </a:bodyPr>
        <a:lstStyle/>
        <a:p>
          <a:pPr lvl="0" algn="r" defTabSz="800100" rtl="1">
            <a:lnSpc>
              <a:spcPct val="90000"/>
            </a:lnSpc>
            <a:spcBef>
              <a:spcPct val="0"/>
            </a:spcBef>
            <a:spcAft>
              <a:spcPct val="35000"/>
            </a:spcAft>
          </a:pPr>
          <a:r>
            <a:rPr lang="ar-EG" sz="1800" b="1" kern="1200" dirty="0" smtClean="0"/>
            <a:t>اتاحة الفرص لعرض آراء المواطنين وأفكارهم فيما يتعلق بالبرامج التنموية المختلفة</a:t>
          </a:r>
          <a:endParaRPr lang="ar-EG" sz="1800" b="1" kern="1200" dirty="0"/>
        </a:p>
      </dsp:txBody>
      <dsp:txXfrm>
        <a:off x="353595" y="4384947"/>
        <a:ext cx="5675113" cy="655612"/>
      </dsp:txXfrm>
    </dsp:sp>
    <dsp:sp modelId="{B2603BE8-0C69-4E61-9F04-65F67A9CA344}">
      <dsp:nvSpPr>
        <dsp:cNvPr id="0" name=""/>
        <dsp:cNvSpPr/>
      </dsp:nvSpPr>
      <dsp:spPr>
        <a:xfrm>
          <a:off x="67291" y="4296069"/>
          <a:ext cx="572607" cy="572607"/>
        </a:xfrm>
        <a:prstGeom prst="ellipse">
          <a:avLst/>
        </a:prstGeom>
        <a:solidFill>
          <a:schemeClr val="lt1">
            <a:hueOff val="0"/>
            <a:satOff val="0"/>
            <a:lumOff val="0"/>
            <a:alphaOff val="0"/>
          </a:schemeClr>
        </a:solidFill>
        <a:ln w="9525" cap="flat" cmpd="sng" algn="ctr">
          <a:solidFill>
            <a:schemeClr val="accent4">
              <a:hueOff val="-4565624"/>
              <a:satOff val="48042"/>
              <a:lumOff val="2746"/>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4D6410-AF93-4A17-89AE-36CFC9ACEB69}">
      <dsp:nvSpPr>
        <dsp:cNvPr id="0" name=""/>
        <dsp:cNvSpPr/>
      </dsp:nvSpPr>
      <dsp:spPr>
        <a:xfrm rot="5400000">
          <a:off x="2775060" y="-29805"/>
          <a:ext cx="983919" cy="1050118"/>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ar-EG" sz="1200" b="1" kern="1200" dirty="0" smtClean="0"/>
            <a:t>تبسيط المفاهيم الاقتصادية </a:t>
          </a:r>
          <a:endParaRPr lang="ar-EG" sz="1200" b="1" kern="1200" dirty="0"/>
        </a:p>
      </dsp:txBody>
      <dsp:txXfrm rot="-5400000">
        <a:off x="2916981" y="167282"/>
        <a:ext cx="700078" cy="655946"/>
      </dsp:txXfrm>
    </dsp:sp>
    <dsp:sp modelId="{B2566260-68B2-433C-8425-37A5673F1D46}">
      <dsp:nvSpPr>
        <dsp:cNvPr id="0" name=""/>
        <dsp:cNvSpPr/>
      </dsp:nvSpPr>
      <dsp:spPr>
        <a:xfrm>
          <a:off x="3721000" y="200077"/>
          <a:ext cx="1098053" cy="59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kern="1200" dirty="0" smtClean="0"/>
            <a:t>.</a:t>
          </a:r>
          <a:endParaRPr lang="ar-EG" sz="2800" kern="1200" dirty="0"/>
        </a:p>
      </dsp:txBody>
      <dsp:txXfrm>
        <a:off x="3721000" y="200077"/>
        <a:ext cx="1098053" cy="590351"/>
      </dsp:txXfrm>
    </dsp:sp>
    <dsp:sp modelId="{325D5C99-0BB7-42A4-825D-A8B933D910D1}">
      <dsp:nvSpPr>
        <dsp:cNvPr id="0" name=""/>
        <dsp:cNvSpPr/>
      </dsp:nvSpPr>
      <dsp:spPr>
        <a:xfrm rot="5400000">
          <a:off x="1850570" y="-376"/>
          <a:ext cx="983919" cy="99125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2012111" y="167281"/>
        <a:ext cx="660839" cy="655946"/>
      </dsp:txXfrm>
    </dsp:sp>
    <dsp:sp modelId="{44BBA999-A0AF-461A-B34C-A8DE75E07127}">
      <dsp:nvSpPr>
        <dsp:cNvPr id="0" name=""/>
        <dsp:cNvSpPr/>
      </dsp:nvSpPr>
      <dsp:spPr>
        <a:xfrm rot="5400000">
          <a:off x="2265882" y="907195"/>
          <a:ext cx="1074243" cy="936740"/>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ar-EG" sz="1100" b="1" kern="1200" dirty="0" smtClean="0"/>
            <a:t>إثارة المستوي العام للطموحات وتشجيع المواطنين </a:t>
          </a:r>
          <a:endParaRPr lang="ar-EG" sz="1100" b="1" kern="1200" dirty="0"/>
        </a:p>
      </dsp:txBody>
      <dsp:txXfrm rot="-5400000">
        <a:off x="2480764" y="1006026"/>
        <a:ext cx="644478" cy="739079"/>
      </dsp:txXfrm>
    </dsp:sp>
    <dsp:sp modelId="{9120CA50-276D-4E48-B40A-3F9F5D3D1AE8}">
      <dsp:nvSpPr>
        <dsp:cNvPr id="0" name=""/>
        <dsp:cNvSpPr/>
      </dsp:nvSpPr>
      <dsp:spPr>
        <a:xfrm>
          <a:off x="1276945" y="1080390"/>
          <a:ext cx="1062632" cy="590351"/>
        </a:xfrm>
        <a:prstGeom prst="rect">
          <a:avLst/>
        </a:prstGeom>
        <a:noFill/>
        <a:ln>
          <a:noFill/>
        </a:ln>
        <a:effectLst/>
      </dsp:spPr>
      <dsp:style>
        <a:lnRef idx="0">
          <a:scrgbClr r="0" g="0" b="0"/>
        </a:lnRef>
        <a:fillRef idx="0">
          <a:scrgbClr r="0" g="0" b="0"/>
        </a:fillRef>
        <a:effectRef idx="0">
          <a:scrgbClr r="0" g="0" b="0"/>
        </a:effectRef>
        <a:fontRef idx="minor"/>
      </dsp:style>
    </dsp:sp>
    <dsp:sp modelId="{D961654B-8088-4FE5-A701-71859E44144B}">
      <dsp:nvSpPr>
        <dsp:cNvPr id="0" name=""/>
        <dsp:cNvSpPr/>
      </dsp:nvSpPr>
      <dsp:spPr>
        <a:xfrm rot="5400000">
          <a:off x="3235535" y="947561"/>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3432885" y="1036933"/>
        <a:ext cx="589219" cy="677265"/>
      </dsp:txXfrm>
    </dsp:sp>
    <dsp:sp modelId="{65E74C43-22B9-4956-A414-B1B84A581CBF}">
      <dsp:nvSpPr>
        <dsp:cNvPr id="0" name=""/>
        <dsp:cNvSpPr/>
      </dsp:nvSpPr>
      <dsp:spPr>
        <a:xfrm rot="5400000">
          <a:off x="2775060" y="1634466"/>
          <a:ext cx="983919" cy="1242823"/>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ar-EG" sz="1100" b="1" kern="1200" dirty="0" smtClean="0"/>
            <a:t>توسيع رقعة الحوار حول خطة التنمية </a:t>
          </a:r>
          <a:endParaRPr lang="ar-EG" sz="1100" b="1" kern="1200" dirty="0"/>
        </a:p>
      </dsp:txBody>
      <dsp:txXfrm rot="-5400000">
        <a:off x="2852746" y="1927905"/>
        <a:ext cx="828549" cy="655946"/>
      </dsp:txXfrm>
    </dsp:sp>
    <dsp:sp modelId="{3B6770FA-5008-44D0-84B7-F7860EF8E114}">
      <dsp:nvSpPr>
        <dsp:cNvPr id="0" name=""/>
        <dsp:cNvSpPr/>
      </dsp:nvSpPr>
      <dsp:spPr>
        <a:xfrm>
          <a:off x="3721000" y="1960702"/>
          <a:ext cx="1098053" cy="59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kern="1200" dirty="0" smtClean="0"/>
            <a:t>.</a:t>
          </a:r>
          <a:endParaRPr lang="ar-EG" sz="2800" kern="1200" dirty="0"/>
        </a:p>
      </dsp:txBody>
      <dsp:txXfrm>
        <a:off x="3721000" y="1960702"/>
        <a:ext cx="1098053" cy="590351"/>
      </dsp:txXfrm>
    </dsp:sp>
    <dsp:sp modelId="{11B39086-9FF9-413E-A796-7912850930AA}">
      <dsp:nvSpPr>
        <dsp:cNvPr id="0" name=""/>
        <dsp:cNvSpPr/>
      </dsp:nvSpPr>
      <dsp:spPr>
        <a:xfrm rot="5400000">
          <a:off x="1850570" y="1827873"/>
          <a:ext cx="983919" cy="856009"/>
        </a:xfrm>
        <a:prstGeom prst="hexagon">
          <a:avLst>
            <a:gd name="adj" fmla="val 25000"/>
            <a:gd name="vf" fmla="val 115470"/>
          </a:avLst>
        </a:prstGeom>
        <a:blipFill rotWithShape="0">
          <a:blip xmlns:r="http://schemas.openxmlformats.org/officeDocument/2006/relationships" r:embed="rId1"/>
          <a:stretch>
            <a:fillRect/>
          </a:stretch>
        </a:blip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2047920" y="1917245"/>
        <a:ext cx="589219" cy="677265"/>
      </dsp:txXfrm>
    </dsp:sp>
    <dsp:sp modelId="{352FB49E-2524-43D9-B4D6-00D2B70E261D}">
      <dsp:nvSpPr>
        <dsp:cNvPr id="0" name=""/>
        <dsp:cNvSpPr/>
      </dsp:nvSpPr>
      <dsp:spPr>
        <a:xfrm rot="5400000">
          <a:off x="2311044" y="2663024"/>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rtl="1">
            <a:lnSpc>
              <a:spcPct val="90000"/>
            </a:lnSpc>
            <a:spcBef>
              <a:spcPct val="0"/>
            </a:spcBef>
            <a:spcAft>
              <a:spcPct val="35000"/>
            </a:spcAft>
          </a:pPr>
          <a:r>
            <a:rPr lang="ar-EG" sz="1200" b="1" kern="1200" dirty="0" smtClean="0"/>
            <a:t>إشاعة روح </a:t>
          </a:r>
        </a:p>
        <a:p>
          <a:pPr lvl="0" algn="ctr" defTabSz="533400" rtl="1">
            <a:lnSpc>
              <a:spcPct val="90000"/>
            </a:lnSpc>
            <a:spcBef>
              <a:spcPct val="0"/>
            </a:spcBef>
            <a:spcAft>
              <a:spcPct val="35000"/>
            </a:spcAft>
          </a:pPr>
          <a:r>
            <a:rPr lang="ar-EG" sz="1200" b="1" kern="1200" dirty="0" smtClean="0"/>
            <a:t>التعبئة ضد التخلف </a:t>
          </a:r>
          <a:endParaRPr lang="ar-EG" sz="1200" b="1" kern="1200" dirty="0"/>
        </a:p>
      </dsp:txBody>
      <dsp:txXfrm rot="-5400000">
        <a:off x="2508394" y="2752396"/>
        <a:ext cx="589219" cy="677265"/>
      </dsp:txXfrm>
    </dsp:sp>
    <dsp:sp modelId="{34FA92B3-8338-4FC4-804B-CFDD55793430}">
      <dsp:nvSpPr>
        <dsp:cNvPr id="0" name=""/>
        <dsp:cNvSpPr/>
      </dsp:nvSpPr>
      <dsp:spPr>
        <a:xfrm>
          <a:off x="1276945" y="2795853"/>
          <a:ext cx="1062632" cy="590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EG" sz="2800" kern="1200" dirty="0" smtClean="0"/>
            <a:t>.</a:t>
          </a:r>
          <a:endParaRPr lang="ar-EG" sz="2800" kern="1200" dirty="0"/>
        </a:p>
      </dsp:txBody>
      <dsp:txXfrm>
        <a:off x="1276945" y="2795853"/>
        <a:ext cx="1062632" cy="590351"/>
      </dsp:txXfrm>
    </dsp:sp>
    <dsp:sp modelId="{3C8CECD9-2B9A-4E14-9ED0-BA98239DDFD2}">
      <dsp:nvSpPr>
        <dsp:cNvPr id="0" name=""/>
        <dsp:cNvSpPr/>
      </dsp:nvSpPr>
      <dsp:spPr>
        <a:xfrm rot="5400000">
          <a:off x="3235535" y="2663024"/>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3432885" y="2752396"/>
        <a:ext cx="589219" cy="677265"/>
      </dsp:txXfrm>
    </dsp:sp>
    <dsp:sp modelId="{33D54C4F-1A16-4D68-880C-8BCBA31FFA4F}">
      <dsp:nvSpPr>
        <dsp:cNvPr id="0" name=""/>
        <dsp:cNvSpPr/>
      </dsp:nvSpPr>
      <dsp:spPr>
        <a:xfrm rot="5400000">
          <a:off x="2775060" y="3498175"/>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ar-EG" sz="1100" b="1" kern="1200" dirty="0" smtClean="0"/>
            <a:t>مساندة سياسات وبرامج الإصلاح الاقتصادي </a:t>
          </a:r>
          <a:endParaRPr lang="ar-EG" sz="1100" b="1" kern="1200" dirty="0"/>
        </a:p>
      </dsp:txBody>
      <dsp:txXfrm rot="-5400000">
        <a:off x="2972410" y="3587547"/>
        <a:ext cx="589219" cy="677265"/>
      </dsp:txXfrm>
    </dsp:sp>
    <dsp:sp modelId="{E38200F2-D25E-421D-B92A-C332B8BD4857}">
      <dsp:nvSpPr>
        <dsp:cNvPr id="0" name=""/>
        <dsp:cNvSpPr/>
      </dsp:nvSpPr>
      <dsp:spPr>
        <a:xfrm>
          <a:off x="3721000" y="3631004"/>
          <a:ext cx="1098053" cy="590351"/>
        </a:xfrm>
        <a:prstGeom prst="rect">
          <a:avLst/>
        </a:prstGeom>
        <a:noFill/>
        <a:ln>
          <a:noFill/>
        </a:ln>
        <a:effectLst/>
      </dsp:spPr>
      <dsp:style>
        <a:lnRef idx="0">
          <a:scrgbClr r="0" g="0" b="0"/>
        </a:lnRef>
        <a:fillRef idx="0">
          <a:scrgbClr r="0" g="0" b="0"/>
        </a:fillRef>
        <a:effectRef idx="0">
          <a:scrgbClr r="0" g="0" b="0"/>
        </a:effectRef>
        <a:fontRef idx="minor"/>
      </dsp:style>
    </dsp:sp>
    <dsp:sp modelId="{25E0FE52-50D8-4090-A44E-CD8A068E098E}">
      <dsp:nvSpPr>
        <dsp:cNvPr id="0" name=""/>
        <dsp:cNvSpPr/>
      </dsp:nvSpPr>
      <dsp:spPr>
        <a:xfrm rot="5400000">
          <a:off x="1850570" y="3498175"/>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2047920" y="3587547"/>
        <a:ext cx="589219" cy="677265"/>
      </dsp:txXfrm>
    </dsp:sp>
    <dsp:sp modelId="{2ACB0AAB-36CC-47D6-B7E8-8953F4D6B0E9}">
      <dsp:nvSpPr>
        <dsp:cNvPr id="0" name=""/>
        <dsp:cNvSpPr/>
      </dsp:nvSpPr>
      <dsp:spPr>
        <a:xfrm rot="5400000">
          <a:off x="2311044" y="3974550"/>
          <a:ext cx="983919" cy="157355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rtl="1">
            <a:lnSpc>
              <a:spcPct val="90000"/>
            </a:lnSpc>
            <a:spcBef>
              <a:spcPct val="0"/>
            </a:spcBef>
            <a:spcAft>
              <a:spcPct val="35000"/>
            </a:spcAft>
          </a:pPr>
          <a:r>
            <a:rPr lang="ar-EG" sz="1100" b="1" kern="1200" dirty="0" smtClean="0"/>
            <a:t>دعم سياسات الاعتماد علي الذات والتكامل الاقتصادي</a:t>
          </a:r>
          <a:endParaRPr lang="ar-EG" sz="1100" b="1" kern="1200" dirty="0"/>
        </a:p>
      </dsp:txBody>
      <dsp:txXfrm rot="-5400000">
        <a:off x="2278485" y="4433357"/>
        <a:ext cx="1049039" cy="655946"/>
      </dsp:txXfrm>
    </dsp:sp>
    <dsp:sp modelId="{79A5AF11-8992-4197-BE6D-0DE56B708A09}">
      <dsp:nvSpPr>
        <dsp:cNvPr id="0" name=""/>
        <dsp:cNvSpPr/>
      </dsp:nvSpPr>
      <dsp:spPr>
        <a:xfrm>
          <a:off x="1276945" y="4466154"/>
          <a:ext cx="1062632" cy="590351"/>
        </a:xfrm>
        <a:prstGeom prst="rect">
          <a:avLst/>
        </a:prstGeom>
        <a:noFill/>
        <a:ln>
          <a:noFill/>
        </a:ln>
        <a:effectLst/>
      </dsp:spPr>
      <dsp:style>
        <a:lnRef idx="0">
          <a:scrgbClr r="0" g="0" b="0"/>
        </a:lnRef>
        <a:fillRef idx="0">
          <a:scrgbClr r="0" g="0" b="0"/>
        </a:fillRef>
        <a:effectRef idx="0">
          <a:scrgbClr r="0" g="0" b="0"/>
        </a:effectRef>
        <a:fontRef idx="minor"/>
      </dsp:style>
    </dsp:sp>
    <dsp:sp modelId="{8CDC1E5F-A5D1-4DA2-A877-F935717009F5}">
      <dsp:nvSpPr>
        <dsp:cNvPr id="0" name=""/>
        <dsp:cNvSpPr/>
      </dsp:nvSpPr>
      <dsp:spPr>
        <a:xfrm rot="5400000">
          <a:off x="3235535" y="4333325"/>
          <a:ext cx="983919" cy="856009"/>
        </a:xfrm>
        <a:prstGeom prst="hexagon">
          <a:avLst>
            <a:gd name="adj" fmla="val 25000"/>
            <a:gd name="vf" fmla="val 115470"/>
          </a:avLst>
        </a:prstGeom>
        <a:gradFill rotWithShape="0">
          <a:gsLst>
            <a:gs pos="0">
              <a:schemeClr val="dk2">
                <a:hueOff val="0"/>
                <a:satOff val="0"/>
                <a:lumOff val="0"/>
                <a:alphaOff val="0"/>
              </a:schemeClr>
            </a:gs>
            <a:gs pos="100000">
              <a:schemeClr val="dk2">
                <a:hueOff val="0"/>
                <a:satOff val="0"/>
                <a:lumOff val="0"/>
                <a:alphaOff val="0"/>
                <a:shade val="76000"/>
                <a:lumMod val="90000"/>
              </a:schemeClr>
            </a:gs>
          </a:gsLst>
          <a:lin ang="5400000" scaled="0"/>
        </a:gradFill>
        <a:ln>
          <a:noFill/>
        </a:ln>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1600200" rtl="1">
            <a:lnSpc>
              <a:spcPct val="90000"/>
            </a:lnSpc>
            <a:spcBef>
              <a:spcPct val="0"/>
            </a:spcBef>
            <a:spcAft>
              <a:spcPct val="35000"/>
            </a:spcAft>
          </a:pPr>
          <a:endParaRPr lang="ar-EG" sz="3600" kern="1200"/>
        </a:p>
      </dsp:txBody>
      <dsp:txXfrm rot="-5400000">
        <a:off x="3432885" y="4422697"/>
        <a:ext cx="589219" cy="6772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3711A-D81B-4576-B645-6D3116CC0A65}">
      <dsp:nvSpPr>
        <dsp:cNvPr id="0" name=""/>
        <dsp:cNvSpPr/>
      </dsp:nvSpPr>
      <dsp:spPr>
        <a:xfrm rot="10800000">
          <a:off x="1221840" y="5369"/>
          <a:ext cx="4293266" cy="561814"/>
        </a:xfrm>
        <a:prstGeom prst="homePlate">
          <a:avLst/>
        </a:prstGeom>
        <a:solidFill>
          <a:schemeClr val="accent3">
            <a:alpha val="9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الوعي بالحاجة إلي التنمية والتغيير</a:t>
          </a:r>
          <a:endParaRPr lang="ar-EG" sz="1800" b="1" kern="1200" dirty="0"/>
        </a:p>
      </dsp:txBody>
      <dsp:txXfrm rot="10800000">
        <a:off x="1362293" y="5369"/>
        <a:ext cx="4152813" cy="561814"/>
      </dsp:txXfrm>
    </dsp:sp>
    <dsp:sp modelId="{548554EE-A4AA-403F-9000-AE94AC3E0213}">
      <dsp:nvSpPr>
        <dsp:cNvPr id="0" name=""/>
        <dsp:cNvSpPr/>
      </dsp:nvSpPr>
      <dsp:spPr>
        <a:xfrm>
          <a:off x="940933" y="5369"/>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79E45A-52D4-4914-9A3C-617341A9821D}">
      <dsp:nvSpPr>
        <dsp:cNvPr id="0" name=""/>
        <dsp:cNvSpPr/>
      </dsp:nvSpPr>
      <dsp:spPr>
        <a:xfrm rot="10800000">
          <a:off x="1221840" y="734889"/>
          <a:ext cx="4293266" cy="561814"/>
        </a:xfrm>
        <a:prstGeom prst="homePlate">
          <a:avLst/>
        </a:prstGeom>
        <a:solidFill>
          <a:schemeClr val="accent3">
            <a:alpha val="90000"/>
            <a:hueOff val="0"/>
            <a:satOff val="0"/>
            <a:lumOff val="0"/>
            <a:alphaOff val="-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53340" rIns="99568" bIns="53340" numCol="1" spcCol="1270" anchor="ctr" anchorCtr="0">
          <a:noAutofit/>
        </a:bodyPr>
        <a:lstStyle/>
        <a:p>
          <a:pPr lvl="0" algn="ctr" defTabSz="622300" rtl="1">
            <a:lnSpc>
              <a:spcPct val="90000"/>
            </a:lnSpc>
            <a:spcBef>
              <a:spcPct val="0"/>
            </a:spcBef>
            <a:spcAft>
              <a:spcPct val="35000"/>
            </a:spcAft>
          </a:pPr>
          <a:endParaRPr lang="ar-EG" sz="1400" kern="1200" dirty="0" smtClean="0"/>
        </a:p>
        <a:p>
          <a:pPr lvl="0" algn="ctr" defTabSz="622300" rtl="1">
            <a:lnSpc>
              <a:spcPct val="90000"/>
            </a:lnSpc>
            <a:spcBef>
              <a:spcPct val="0"/>
            </a:spcBef>
            <a:spcAft>
              <a:spcPct val="35000"/>
            </a:spcAft>
          </a:pPr>
          <a:endParaRPr lang="ar-EG" sz="1400" kern="1200" dirty="0"/>
        </a:p>
      </dsp:txBody>
      <dsp:txXfrm rot="10800000">
        <a:off x="1362293" y="734889"/>
        <a:ext cx="4152813" cy="561814"/>
      </dsp:txXfrm>
    </dsp:sp>
    <dsp:sp modelId="{232D3609-B05D-49F8-9D2A-D96B41C88435}">
      <dsp:nvSpPr>
        <dsp:cNvPr id="0" name=""/>
        <dsp:cNvSpPr/>
      </dsp:nvSpPr>
      <dsp:spPr>
        <a:xfrm>
          <a:off x="940933" y="734889"/>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6B1238-AB19-4B67-AC08-51DDF24DAA35}">
      <dsp:nvSpPr>
        <dsp:cNvPr id="0" name=""/>
        <dsp:cNvSpPr/>
      </dsp:nvSpPr>
      <dsp:spPr>
        <a:xfrm rot="10800000">
          <a:off x="1221840" y="1464409"/>
          <a:ext cx="4293266" cy="561814"/>
        </a:xfrm>
        <a:prstGeom prst="homePlate">
          <a:avLst/>
        </a:prstGeom>
        <a:solidFill>
          <a:schemeClr val="accent3">
            <a:alpha val="90000"/>
            <a:hueOff val="0"/>
            <a:satOff val="0"/>
            <a:lumOff val="0"/>
            <a:alphaOff val="-1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المساعدة في فهم وتبسيط عملية التغيير</a:t>
          </a:r>
          <a:endParaRPr lang="ar-EG" sz="1800" b="1" kern="1200" dirty="0"/>
        </a:p>
      </dsp:txBody>
      <dsp:txXfrm rot="10800000">
        <a:off x="1362293" y="1464409"/>
        <a:ext cx="4152813" cy="561814"/>
      </dsp:txXfrm>
    </dsp:sp>
    <dsp:sp modelId="{8C5CBAA6-5FF1-4975-9F98-F13A7150FF1D}">
      <dsp:nvSpPr>
        <dsp:cNvPr id="0" name=""/>
        <dsp:cNvSpPr/>
      </dsp:nvSpPr>
      <dsp:spPr>
        <a:xfrm>
          <a:off x="940933" y="1464409"/>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3D9BFC-ED59-43F4-BCFE-AF5F7FAB93B0}">
      <dsp:nvSpPr>
        <dsp:cNvPr id="0" name=""/>
        <dsp:cNvSpPr/>
      </dsp:nvSpPr>
      <dsp:spPr>
        <a:xfrm rot="10800000">
          <a:off x="1221840" y="2193928"/>
          <a:ext cx="4293266" cy="561814"/>
        </a:xfrm>
        <a:prstGeom prst="homePlate">
          <a:avLst/>
        </a:prstGeom>
        <a:solidFill>
          <a:schemeClr val="accent3">
            <a:alpha val="90000"/>
            <a:hueOff val="0"/>
            <a:satOff val="0"/>
            <a:lumOff val="0"/>
            <a:alphaOff val="-1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0960" rIns="113792" bIns="60960" numCol="1" spcCol="1270" anchor="ctr" anchorCtr="0">
          <a:noAutofit/>
        </a:bodyPr>
        <a:lstStyle/>
        <a:p>
          <a:pPr lvl="0" algn="ctr" defTabSz="711200" rtl="1">
            <a:lnSpc>
              <a:spcPct val="90000"/>
            </a:lnSpc>
            <a:spcBef>
              <a:spcPct val="0"/>
            </a:spcBef>
            <a:spcAft>
              <a:spcPct val="35000"/>
            </a:spcAft>
          </a:pPr>
          <a:r>
            <a:rPr lang="ar-EG" sz="1600" b="1" kern="1200" dirty="0" smtClean="0"/>
            <a:t>جذب انتباه الرأي العام والتصدي للقيم والتقاليد السلبية</a:t>
          </a:r>
          <a:endParaRPr lang="ar-EG" sz="1600" b="1" kern="1200" dirty="0"/>
        </a:p>
      </dsp:txBody>
      <dsp:txXfrm rot="10800000">
        <a:off x="1362293" y="2193928"/>
        <a:ext cx="4152813" cy="561814"/>
      </dsp:txXfrm>
    </dsp:sp>
    <dsp:sp modelId="{C65AE557-ADA3-4542-94B3-88EC3DDC2CBA}">
      <dsp:nvSpPr>
        <dsp:cNvPr id="0" name=""/>
        <dsp:cNvSpPr/>
      </dsp:nvSpPr>
      <dsp:spPr>
        <a:xfrm>
          <a:off x="940933" y="219392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69C1092-39B7-46E5-8A33-087C7EC3F43E}">
      <dsp:nvSpPr>
        <dsp:cNvPr id="0" name=""/>
        <dsp:cNvSpPr/>
      </dsp:nvSpPr>
      <dsp:spPr>
        <a:xfrm rot="10800000">
          <a:off x="1221840" y="2923448"/>
          <a:ext cx="4293266" cy="561814"/>
        </a:xfrm>
        <a:prstGeom prst="homePlate">
          <a:avLst/>
        </a:prstGeom>
        <a:solidFill>
          <a:schemeClr val="accent3">
            <a:alpha val="90000"/>
            <a:hueOff val="0"/>
            <a:satOff val="0"/>
            <a:lumOff val="0"/>
            <a:alphaOff val="-2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تهيئة المناخ الفكري والثقافي لتنفيذ برامج التنمية</a:t>
          </a:r>
          <a:endParaRPr lang="ar-EG" sz="1800" b="1" kern="1200" dirty="0"/>
        </a:p>
      </dsp:txBody>
      <dsp:txXfrm rot="10800000">
        <a:off x="1362293" y="2923448"/>
        <a:ext cx="4152813" cy="561814"/>
      </dsp:txXfrm>
    </dsp:sp>
    <dsp:sp modelId="{3A9CDE1C-3742-4155-865C-20EF798B2A69}">
      <dsp:nvSpPr>
        <dsp:cNvPr id="0" name=""/>
        <dsp:cNvSpPr/>
      </dsp:nvSpPr>
      <dsp:spPr>
        <a:xfrm>
          <a:off x="940933" y="292344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2DE67E-F4C9-4851-8CC5-2B9A3AE6FCAE}">
      <dsp:nvSpPr>
        <dsp:cNvPr id="0" name=""/>
        <dsp:cNvSpPr/>
      </dsp:nvSpPr>
      <dsp:spPr>
        <a:xfrm rot="10800000">
          <a:off x="1221840" y="3652968"/>
          <a:ext cx="4293266" cy="561814"/>
        </a:xfrm>
        <a:prstGeom prst="homePlate">
          <a:avLst/>
        </a:prstGeom>
        <a:solidFill>
          <a:schemeClr val="accent3">
            <a:alpha val="90000"/>
            <a:hueOff val="0"/>
            <a:satOff val="0"/>
            <a:lumOff val="0"/>
            <a:alphaOff val="-2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0960" rIns="113792" bIns="60960" numCol="1" spcCol="1270" anchor="ctr" anchorCtr="0">
          <a:noAutofit/>
        </a:bodyPr>
        <a:lstStyle/>
        <a:p>
          <a:pPr lvl="0" algn="ctr" defTabSz="711200" rtl="1">
            <a:lnSpc>
              <a:spcPct val="90000"/>
            </a:lnSpc>
            <a:spcBef>
              <a:spcPct val="0"/>
            </a:spcBef>
            <a:spcAft>
              <a:spcPct val="35000"/>
            </a:spcAft>
          </a:pPr>
          <a:r>
            <a:rPr lang="ar-EG" sz="1600" b="1" kern="1200" dirty="0" smtClean="0"/>
            <a:t>توسيع نطاق المشاركة في عملية التنمية من خلال ادماج الشعب في المجتمع والدولة</a:t>
          </a:r>
          <a:endParaRPr lang="ar-EG" sz="1600" b="1" kern="1200" dirty="0"/>
        </a:p>
      </dsp:txBody>
      <dsp:txXfrm rot="10800000">
        <a:off x="1362293" y="3652968"/>
        <a:ext cx="4152813" cy="561814"/>
      </dsp:txXfrm>
    </dsp:sp>
    <dsp:sp modelId="{01170BB1-1BE4-4A62-B169-D4D5B264CE31}">
      <dsp:nvSpPr>
        <dsp:cNvPr id="0" name=""/>
        <dsp:cNvSpPr/>
      </dsp:nvSpPr>
      <dsp:spPr>
        <a:xfrm>
          <a:off x="940933" y="365296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EE2229-F3A1-4AE7-A20F-28383E92C6CF}">
      <dsp:nvSpPr>
        <dsp:cNvPr id="0" name=""/>
        <dsp:cNvSpPr/>
      </dsp:nvSpPr>
      <dsp:spPr>
        <a:xfrm rot="10800000">
          <a:off x="1221840" y="4382488"/>
          <a:ext cx="4293266" cy="561814"/>
        </a:xfrm>
        <a:prstGeom prst="homePlate">
          <a:avLst/>
        </a:prstGeom>
        <a:solidFill>
          <a:schemeClr val="accent3">
            <a:alpha val="90000"/>
            <a:hueOff val="0"/>
            <a:satOff val="0"/>
            <a:lumOff val="0"/>
            <a:alphaOff val="-3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تدعيم النظام الاجتماعي القائم</a:t>
          </a:r>
          <a:endParaRPr lang="ar-EG" sz="1800" b="1" kern="1200" dirty="0"/>
        </a:p>
      </dsp:txBody>
      <dsp:txXfrm rot="10800000">
        <a:off x="1362293" y="4382488"/>
        <a:ext cx="4152813" cy="561814"/>
      </dsp:txXfrm>
    </dsp:sp>
    <dsp:sp modelId="{B676D8A8-5C21-43FC-B70E-C5470954C8AC}">
      <dsp:nvSpPr>
        <dsp:cNvPr id="0" name=""/>
        <dsp:cNvSpPr/>
      </dsp:nvSpPr>
      <dsp:spPr>
        <a:xfrm>
          <a:off x="940933" y="438248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D0B13D-DD73-45BF-9F81-FD326B8E2AC6}">
      <dsp:nvSpPr>
        <dsp:cNvPr id="0" name=""/>
        <dsp:cNvSpPr/>
      </dsp:nvSpPr>
      <dsp:spPr>
        <a:xfrm rot="10800000">
          <a:off x="1221840" y="5112008"/>
          <a:ext cx="4293266" cy="561814"/>
        </a:xfrm>
        <a:prstGeom prst="homePlate">
          <a:avLst/>
        </a:prstGeom>
        <a:solidFill>
          <a:schemeClr val="accent3">
            <a:alpha val="90000"/>
            <a:hueOff val="0"/>
            <a:satOff val="0"/>
            <a:lumOff val="0"/>
            <a:alphaOff val="-3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نقل التراث الاجتماعي من جيل </a:t>
          </a:r>
          <a:r>
            <a:rPr lang="ar-EG" sz="1800" b="1" kern="1200" smtClean="0"/>
            <a:t>إلي جيل </a:t>
          </a:r>
          <a:r>
            <a:rPr lang="ar-EG" sz="1800" b="1" kern="1200" dirty="0" smtClean="0"/>
            <a:t>وبث روح الجماعية والتعاون</a:t>
          </a:r>
          <a:endParaRPr lang="ar-EG" sz="1800" b="1" kern="1200" dirty="0"/>
        </a:p>
      </dsp:txBody>
      <dsp:txXfrm rot="10800000">
        <a:off x="1362293" y="5112008"/>
        <a:ext cx="4152813" cy="561814"/>
      </dsp:txXfrm>
    </dsp:sp>
    <dsp:sp modelId="{12F36A0D-20D6-455F-AD4E-1B2D7902CEA4}">
      <dsp:nvSpPr>
        <dsp:cNvPr id="0" name=""/>
        <dsp:cNvSpPr/>
      </dsp:nvSpPr>
      <dsp:spPr>
        <a:xfrm>
          <a:off x="940933" y="511200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E5A378D-3573-4574-BD4B-808D349C0B95}">
      <dsp:nvSpPr>
        <dsp:cNvPr id="0" name=""/>
        <dsp:cNvSpPr/>
      </dsp:nvSpPr>
      <dsp:spPr>
        <a:xfrm rot="10800000">
          <a:off x="1221840" y="5841528"/>
          <a:ext cx="4293266" cy="561814"/>
        </a:xfrm>
        <a:prstGeom prst="homePlate">
          <a:avLst/>
        </a:prstGeom>
        <a:solidFill>
          <a:schemeClr val="accent3">
            <a:alpha val="90000"/>
            <a:hueOff val="0"/>
            <a:satOff val="0"/>
            <a:lumOff val="0"/>
            <a:alpha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744" tIns="68580" rIns="128016" bIns="68580" numCol="1" spcCol="1270" anchor="ctr" anchorCtr="0">
          <a:noAutofit/>
        </a:bodyPr>
        <a:lstStyle/>
        <a:p>
          <a:pPr lvl="0" algn="ctr" defTabSz="800100" rtl="1">
            <a:lnSpc>
              <a:spcPct val="90000"/>
            </a:lnSpc>
            <a:spcBef>
              <a:spcPct val="0"/>
            </a:spcBef>
            <a:spcAft>
              <a:spcPct val="35000"/>
            </a:spcAft>
          </a:pPr>
          <a:r>
            <a:rPr lang="ar-EG" sz="1800" b="1" kern="1200" dirty="0" smtClean="0"/>
            <a:t>الترابط بين أجزاء المجتمع في الاستجابة للبيئة</a:t>
          </a:r>
          <a:endParaRPr lang="ar-EG" sz="1800" b="1" kern="1200" dirty="0"/>
        </a:p>
      </dsp:txBody>
      <dsp:txXfrm rot="10800000">
        <a:off x="1362293" y="5841528"/>
        <a:ext cx="4152813" cy="561814"/>
      </dsp:txXfrm>
    </dsp:sp>
    <dsp:sp modelId="{27EB1EA8-197A-4040-88B9-B2FC9A13ED1E}">
      <dsp:nvSpPr>
        <dsp:cNvPr id="0" name=""/>
        <dsp:cNvSpPr/>
      </dsp:nvSpPr>
      <dsp:spPr>
        <a:xfrm>
          <a:off x="940933" y="5841528"/>
          <a:ext cx="561814" cy="561814"/>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621CB-47AC-45F5-9FC6-1C7306AC84A2}">
      <dsp:nvSpPr>
        <dsp:cNvPr id="0" name=""/>
        <dsp:cNvSpPr/>
      </dsp:nvSpPr>
      <dsp:spPr>
        <a:xfrm rot="5400000">
          <a:off x="-115965" y="262611"/>
          <a:ext cx="773101"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EG" sz="2800" b="1" kern="1200" dirty="0" smtClean="0"/>
            <a:t>1</a:t>
          </a:r>
          <a:endParaRPr lang="ar-EG" sz="1600" b="1" kern="1200" dirty="0"/>
        </a:p>
      </dsp:txBody>
      <dsp:txXfrm rot="-5400000">
        <a:off x="1" y="417232"/>
        <a:ext cx="541171" cy="231930"/>
      </dsp:txXfrm>
    </dsp:sp>
    <dsp:sp modelId="{DC30A2DD-0C2B-4DD2-BDB9-06FE66EFBAEE}">
      <dsp:nvSpPr>
        <dsp:cNvPr id="0" name=""/>
        <dsp:cNvSpPr/>
      </dsp:nvSpPr>
      <dsp:spPr>
        <a:xfrm rot="5400000">
          <a:off x="3046791" y="-2400668"/>
          <a:ext cx="718542" cy="5661729"/>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r" defTabSz="711200" rtl="1">
            <a:lnSpc>
              <a:spcPct val="90000"/>
            </a:lnSpc>
            <a:spcBef>
              <a:spcPct val="0"/>
            </a:spcBef>
            <a:spcAft>
              <a:spcPct val="15000"/>
            </a:spcAft>
            <a:buChar char="••"/>
          </a:pPr>
          <a:endParaRPr lang="ar-EG" sz="1600" b="1" kern="1200" dirty="0"/>
        </a:p>
        <a:p>
          <a:pPr marL="171450" lvl="1" indent="-171450" algn="r" defTabSz="800100" rtl="1">
            <a:lnSpc>
              <a:spcPct val="90000"/>
            </a:lnSpc>
            <a:spcBef>
              <a:spcPct val="0"/>
            </a:spcBef>
            <a:spcAft>
              <a:spcPct val="15000"/>
            </a:spcAft>
            <a:buChar char="••"/>
          </a:pPr>
          <a:r>
            <a:rPr lang="ar-EG" sz="1800" b="1" kern="1200" dirty="0" smtClean="0"/>
            <a:t>بناء </a:t>
          </a:r>
          <a:r>
            <a:rPr lang="ar-EG" sz="1800" b="1" kern="1200" dirty="0"/>
            <a:t>نظام سياسي شرعي, يمنع احتكار السلطة, واستبداد النخبة الحاكمة ويحقق استقلالية القرار السياسي الداخلي والخارجي.</a:t>
          </a:r>
        </a:p>
        <a:p>
          <a:pPr marL="114300" lvl="1" indent="-114300" algn="r" defTabSz="533400" rtl="1">
            <a:lnSpc>
              <a:spcPct val="90000"/>
            </a:lnSpc>
            <a:spcBef>
              <a:spcPct val="0"/>
            </a:spcBef>
            <a:spcAft>
              <a:spcPct val="15000"/>
            </a:spcAft>
            <a:buChar char="••"/>
          </a:pPr>
          <a:endParaRPr lang="ar-EG" sz="1200" kern="1200" dirty="0"/>
        </a:p>
      </dsp:txBody>
      <dsp:txXfrm rot="-5400000">
        <a:off x="575198" y="106001"/>
        <a:ext cx="5626653" cy="648390"/>
      </dsp:txXfrm>
    </dsp:sp>
    <dsp:sp modelId="{1226FD0C-DCA0-4932-A2F5-8AB97B6ADB13}">
      <dsp:nvSpPr>
        <dsp:cNvPr id="0" name=""/>
        <dsp:cNvSpPr/>
      </dsp:nvSpPr>
      <dsp:spPr>
        <a:xfrm rot="5400000">
          <a:off x="-115965" y="1040271"/>
          <a:ext cx="773101"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rtl="1">
            <a:lnSpc>
              <a:spcPct val="90000"/>
            </a:lnSpc>
            <a:spcBef>
              <a:spcPct val="0"/>
            </a:spcBef>
            <a:spcAft>
              <a:spcPct val="35000"/>
            </a:spcAft>
          </a:pPr>
          <a:r>
            <a:rPr lang="ar-EG" sz="2800" b="1" kern="1200" dirty="0" smtClean="0"/>
            <a:t>2</a:t>
          </a:r>
          <a:endParaRPr lang="ar-EG" sz="2800" b="1" kern="1200" dirty="0"/>
        </a:p>
      </dsp:txBody>
      <dsp:txXfrm rot="-5400000">
        <a:off x="1" y="1194892"/>
        <a:ext cx="541171" cy="231930"/>
      </dsp:txXfrm>
    </dsp:sp>
    <dsp:sp modelId="{99FDA622-3BE8-4793-8B88-AAA7B4C80192}">
      <dsp:nvSpPr>
        <dsp:cNvPr id="0" name=""/>
        <dsp:cNvSpPr/>
      </dsp:nvSpPr>
      <dsp:spPr>
        <a:xfrm rot="5400000">
          <a:off x="3308021" y="-1854518"/>
          <a:ext cx="669200"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r" defTabSz="800100" rtl="1">
            <a:lnSpc>
              <a:spcPct val="90000"/>
            </a:lnSpc>
            <a:spcBef>
              <a:spcPct val="0"/>
            </a:spcBef>
            <a:spcAft>
              <a:spcPct val="15000"/>
            </a:spcAft>
            <a:buChar char="••"/>
          </a:pPr>
          <a:r>
            <a:rPr lang="ar-EG" sz="1800" b="1" kern="1200" dirty="0" smtClean="0"/>
            <a:t>مشاركة كافة القوي والتيارات السياسية , من خلال مؤسسات فعاله تتيح التداول السلمي للسلطة , دون تزييف للإرادة الشعبية .</a:t>
          </a:r>
          <a:endParaRPr lang="ar-EG" sz="1600" b="1" kern="1200" dirty="0"/>
        </a:p>
      </dsp:txBody>
      <dsp:txXfrm rot="-5400000">
        <a:off x="541171" y="945000"/>
        <a:ext cx="6170232" cy="603864"/>
      </dsp:txXfrm>
    </dsp:sp>
    <dsp:sp modelId="{6BF7E8CA-0AE4-4966-86EE-7391677589DF}">
      <dsp:nvSpPr>
        <dsp:cNvPr id="0" name=""/>
        <dsp:cNvSpPr/>
      </dsp:nvSpPr>
      <dsp:spPr>
        <a:xfrm rot="5400000">
          <a:off x="-115965" y="1783335"/>
          <a:ext cx="773101"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ar-EG" sz="2400" b="1" kern="1200" dirty="0" smtClean="0"/>
            <a:t>3</a:t>
          </a:r>
          <a:endParaRPr lang="ar-EG" sz="2400" b="1" kern="1200" dirty="0"/>
        </a:p>
      </dsp:txBody>
      <dsp:txXfrm rot="-5400000">
        <a:off x="1" y="1937956"/>
        <a:ext cx="541171" cy="231930"/>
      </dsp:txXfrm>
    </dsp:sp>
    <dsp:sp modelId="{BBA74F53-610D-4162-A4CE-6AEA0CD275F6}">
      <dsp:nvSpPr>
        <dsp:cNvPr id="0" name=""/>
        <dsp:cNvSpPr/>
      </dsp:nvSpPr>
      <dsp:spPr>
        <a:xfrm rot="5400000">
          <a:off x="3342616" y="-1097198"/>
          <a:ext cx="600009"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57150" lvl="1" indent="-57150" algn="r" defTabSz="444500" rtl="1">
            <a:lnSpc>
              <a:spcPct val="90000"/>
            </a:lnSpc>
            <a:spcBef>
              <a:spcPct val="0"/>
            </a:spcBef>
            <a:spcAft>
              <a:spcPct val="15000"/>
            </a:spcAft>
            <a:buChar char="••"/>
          </a:pPr>
          <a:endParaRPr lang="ar-EG" sz="1000" b="1" kern="1200" dirty="0"/>
        </a:p>
        <a:p>
          <a:pPr marL="171450" lvl="1" indent="-171450" algn="r" defTabSz="800100" rtl="1">
            <a:lnSpc>
              <a:spcPct val="90000"/>
            </a:lnSpc>
            <a:spcBef>
              <a:spcPct val="0"/>
            </a:spcBef>
            <a:spcAft>
              <a:spcPct val="15000"/>
            </a:spcAft>
            <a:buChar char="••"/>
          </a:pPr>
          <a:r>
            <a:rPr lang="ar-EG" sz="1800" b="1" kern="1200" dirty="0" smtClean="0"/>
            <a:t>المشاركة </a:t>
          </a:r>
          <a:r>
            <a:rPr lang="ar-EG" sz="1800" b="1" kern="1200" dirty="0"/>
            <a:t>السياسية الشعبية في صنع القرار ومراقبته ,والعمل علي توسيع دوائر المشاركة , وعدم حصرها في اطار القيود القانونية .</a:t>
          </a:r>
        </a:p>
      </dsp:txBody>
      <dsp:txXfrm rot="-5400000">
        <a:off x="541171" y="1733537"/>
        <a:ext cx="6173610" cy="541429"/>
      </dsp:txXfrm>
    </dsp:sp>
    <dsp:sp modelId="{8ABBFC0E-C57F-401F-9F35-9BFF73AF4383}">
      <dsp:nvSpPr>
        <dsp:cNvPr id="0" name=""/>
        <dsp:cNvSpPr/>
      </dsp:nvSpPr>
      <dsp:spPr>
        <a:xfrm rot="5400000">
          <a:off x="-109458" y="2514561"/>
          <a:ext cx="868548"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rtl="1">
            <a:lnSpc>
              <a:spcPct val="90000"/>
            </a:lnSpc>
            <a:spcBef>
              <a:spcPct val="0"/>
            </a:spcBef>
            <a:spcAft>
              <a:spcPct val="35000"/>
            </a:spcAft>
          </a:pPr>
          <a:r>
            <a:rPr lang="ar-EG" sz="2400" b="1" kern="1200" dirty="0" smtClean="0"/>
            <a:t>4</a:t>
          </a:r>
          <a:endParaRPr lang="ar-EG" sz="2400" b="1" kern="1200" dirty="0"/>
        </a:p>
      </dsp:txBody>
      <dsp:txXfrm rot="-5400000">
        <a:off x="54231" y="2621459"/>
        <a:ext cx="541171" cy="327377"/>
      </dsp:txXfrm>
    </dsp:sp>
    <dsp:sp modelId="{B371829A-0EB9-4330-8AB3-5F1D14A7626A}">
      <dsp:nvSpPr>
        <dsp:cNvPr id="0" name=""/>
        <dsp:cNvSpPr/>
      </dsp:nvSpPr>
      <dsp:spPr>
        <a:xfrm rot="5400000">
          <a:off x="3357365" y="-337071"/>
          <a:ext cx="570511"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r" defTabSz="800100" rtl="1">
            <a:lnSpc>
              <a:spcPct val="90000"/>
            </a:lnSpc>
            <a:spcBef>
              <a:spcPct val="0"/>
            </a:spcBef>
            <a:spcAft>
              <a:spcPct val="15000"/>
            </a:spcAft>
            <a:buChar char="••"/>
          </a:pPr>
          <a:r>
            <a:rPr lang="ar-EG" sz="1800" b="1" kern="1200" dirty="0" smtClean="0"/>
            <a:t>حماية قيم الحرية والشوري والمساواة والعدل . ووضع الضمانات لممارستها وصيانة الحقوق المتصلة بها .</a:t>
          </a:r>
          <a:endParaRPr lang="ar-EG" sz="1800" b="1" kern="1200" dirty="0"/>
        </a:p>
      </dsp:txBody>
      <dsp:txXfrm rot="-5400000">
        <a:off x="541171" y="2506973"/>
        <a:ext cx="6175050" cy="514811"/>
      </dsp:txXfrm>
    </dsp:sp>
    <dsp:sp modelId="{37D2A476-6E0C-4B7E-8272-E763073BB289}">
      <dsp:nvSpPr>
        <dsp:cNvPr id="0" name=""/>
        <dsp:cNvSpPr/>
      </dsp:nvSpPr>
      <dsp:spPr>
        <a:xfrm rot="5400000">
          <a:off x="-172005" y="3366873"/>
          <a:ext cx="993644"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1">
            <a:lnSpc>
              <a:spcPct val="90000"/>
            </a:lnSpc>
            <a:spcBef>
              <a:spcPct val="0"/>
            </a:spcBef>
            <a:spcAft>
              <a:spcPct val="35000"/>
            </a:spcAft>
          </a:pPr>
          <a:r>
            <a:rPr lang="ar-EG" sz="2600" b="1" kern="1200" dirty="0" smtClean="0"/>
            <a:t>5</a:t>
          </a:r>
          <a:endParaRPr lang="ar-EG" sz="2600" b="1" kern="1200" dirty="0"/>
        </a:p>
      </dsp:txBody>
      <dsp:txXfrm rot="-5400000">
        <a:off x="54232" y="3411223"/>
        <a:ext cx="541171" cy="452473"/>
      </dsp:txXfrm>
    </dsp:sp>
    <dsp:sp modelId="{D1FA47F7-4B38-4B8C-A1F9-6C0795FD21BC}">
      <dsp:nvSpPr>
        <dsp:cNvPr id="0" name=""/>
        <dsp:cNvSpPr/>
      </dsp:nvSpPr>
      <dsp:spPr>
        <a:xfrm rot="5400000">
          <a:off x="3315674" y="480964"/>
          <a:ext cx="653894"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r" defTabSz="800100" rtl="1">
            <a:lnSpc>
              <a:spcPct val="90000"/>
            </a:lnSpc>
            <a:spcBef>
              <a:spcPct val="0"/>
            </a:spcBef>
            <a:spcAft>
              <a:spcPct val="15000"/>
            </a:spcAft>
            <a:buChar char="••"/>
          </a:pPr>
          <a:r>
            <a:rPr lang="ar-EG" sz="1800" b="1" kern="1200" dirty="0" smtClean="0"/>
            <a:t>إعلاء مكانة الإنسان, وصيانة حقوقه, من خلال الابتعاد عن كافة أشكال القمع السياسي من اعتقال وطرد وتعذيب.</a:t>
          </a:r>
          <a:endParaRPr lang="ar-EG" sz="1800" b="1" kern="1200" dirty="0"/>
        </a:p>
      </dsp:txBody>
      <dsp:txXfrm rot="-5400000">
        <a:off x="541171" y="3287387"/>
        <a:ext cx="6170980" cy="590054"/>
      </dsp:txXfrm>
    </dsp:sp>
    <dsp:sp modelId="{04A50B38-CE23-43FF-B242-AE09BFDB07E5}">
      <dsp:nvSpPr>
        <dsp:cNvPr id="0" name=""/>
        <dsp:cNvSpPr/>
      </dsp:nvSpPr>
      <dsp:spPr>
        <a:xfrm rot="5400000">
          <a:off x="-187429" y="4424304"/>
          <a:ext cx="1024491" cy="541171"/>
        </a:xfrm>
        <a:prstGeom prst="chevron">
          <a:avLst/>
        </a:prstGeom>
        <a:gradFill rotWithShape="0">
          <a:gsLst>
            <a:gs pos="0">
              <a:schemeClr val="accent1">
                <a:hueOff val="0"/>
                <a:satOff val="0"/>
                <a:lumOff val="0"/>
                <a:alphaOff val="0"/>
              </a:schemeClr>
            </a:gs>
            <a:gs pos="100000">
              <a:schemeClr val="accent1">
                <a:hueOff val="0"/>
                <a:satOff val="0"/>
                <a:lumOff val="0"/>
                <a:alphaOff val="0"/>
                <a:shade val="76000"/>
                <a:lumMod val="90000"/>
              </a:schemeClr>
            </a:gs>
          </a:gsLst>
          <a:lin ang="5400000" scaled="0"/>
        </a:gradFill>
        <a:ln w="9525" cap="flat" cmpd="sng" algn="ctr">
          <a:solidFill>
            <a:schemeClr val="accent1">
              <a:hueOff val="0"/>
              <a:satOff val="0"/>
              <a:lumOff val="0"/>
              <a:alphaOff val="0"/>
            </a:schemeClr>
          </a:solidFill>
          <a:prstDash val="solid"/>
        </a:ln>
        <a:effectLst>
          <a:outerShdw blurRad="38100" dist="38100" dir="4800000" sx="98000" sy="98000" rotWithShape="0">
            <a:srgbClr val="000000">
              <a:alpha val="32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rtl="1">
            <a:lnSpc>
              <a:spcPct val="90000"/>
            </a:lnSpc>
            <a:spcBef>
              <a:spcPct val="0"/>
            </a:spcBef>
            <a:spcAft>
              <a:spcPct val="35000"/>
            </a:spcAft>
          </a:pPr>
          <a:r>
            <a:rPr lang="ar-EG" sz="2600" b="1" kern="1200" dirty="0" smtClean="0"/>
            <a:t>6</a:t>
          </a:r>
          <a:endParaRPr lang="ar-EG" sz="2600" b="1" kern="1200" dirty="0"/>
        </a:p>
      </dsp:txBody>
      <dsp:txXfrm rot="-5400000">
        <a:off x="54232" y="4453230"/>
        <a:ext cx="541171" cy="483320"/>
      </dsp:txXfrm>
    </dsp:sp>
    <dsp:sp modelId="{AEDEC8B7-A4BB-4048-B39D-9BBBCEC47631}">
      <dsp:nvSpPr>
        <dsp:cNvPr id="0" name=""/>
        <dsp:cNvSpPr/>
      </dsp:nvSpPr>
      <dsp:spPr>
        <a:xfrm rot="5400000">
          <a:off x="3138522" y="1501535"/>
          <a:ext cx="1008198" cy="6202900"/>
        </a:xfrm>
        <a:prstGeom prst="round2Same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r" defTabSz="711200" rtl="1">
            <a:lnSpc>
              <a:spcPct val="90000"/>
            </a:lnSpc>
            <a:spcBef>
              <a:spcPct val="0"/>
            </a:spcBef>
            <a:spcAft>
              <a:spcPct val="15000"/>
            </a:spcAft>
            <a:buChar char="••"/>
          </a:pPr>
          <a:r>
            <a:rPr lang="ar-EG" sz="1600" b="1" kern="1200" dirty="0" smtClean="0"/>
            <a:t>تحقيق الوحدة والتكامل والاستقرار من خلال تأكيد الذاتية الثقافية وحصر الصراع السياسي في إطار المصلحة العامة, والتفاف كافة القوي وراء هدف كبير, يتمثل في استكمال التحرر السياسي والاقتصادي والاجتماعي والثقافي, وتحقيق التنمية كمشروع حضاري.</a:t>
          </a:r>
          <a:endParaRPr lang="ar-EG" sz="1600" b="1" kern="1200" dirty="0"/>
        </a:p>
      </dsp:txBody>
      <dsp:txXfrm rot="-5400000">
        <a:off x="541171" y="4148102"/>
        <a:ext cx="6153684" cy="90976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EG"/>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B9A331B8-FB0B-434C-9340-2AAF9C662CF4}" type="datetimeFigureOut">
              <a:rPr lang="ar-EG" smtClean="0"/>
              <a:t>18/08/1441</a:t>
            </a:fld>
            <a:endParaRPr lang="ar-EG"/>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EG"/>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EG"/>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EG"/>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A78D468-0817-46F2-9B11-D21DD20C78D7}" type="slidenum">
              <a:rPr lang="ar-EG" smtClean="0"/>
              <a:t>‹#›</a:t>
            </a:fld>
            <a:endParaRPr lang="ar-EG"/>
          </a:p>
        </p:txBody>
      </p:sp>
    </p:spTree>
    <p:extLst>
      <p:ext uri="{BB962C8B-B14F-4D97-AF65-F5344CB8AC3E}">
        <p14:creationId xmlns:p14="http://schemas.microsoft.com/office/powerpoint/2010/main" val="213570529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EG" dirty="0"/>
          </a:p>
        </p:txBody>
      </p:sp>
      <p:sp>
        <p:nvSpPr>
          <p:cNvPr id="4" name="عنصر نائب لرقم الشريحة 3"/>
          <p:cNvSpPr>
            <a:spLocks noGrp="1"/>
          </p:cNvSpPr>
          <p:nvPr>
            <p:ph type="sldNum" sz="quarter" idx="10"/>
          </p:nvPr>
        </p:nvSpPr>
        <p:spPr/>
        <p:txBody>
          <a:bodyPr/>
          <a:lstStyle/>
          <a:p>
            <a:fld id="{1A78D468-0817-46F2-9B11-D21DD20C78D7}" type="slidenum">
              <a:rPr lang="ar-EG" smtClean="0"/>
              <a:t>6</a:t>
            </a:fld>
            <a:endParaRPr lang="ar-EG"/>
          </a:p>
        </p:txBody>
      </p:sp>
    </p:spTree>
    <p:extLst>
      <p:ext uri="{BB962C8B-B14F-4D97-AF65-F5344CB8AC3E}">
        <p14:creationId xmlns:p14="http://schemas.microsoft.com/office/powerpoint/2010/main" val="40144299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89952" y="1016990"/>
            <a:ext cx="7179733"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0600" y="1009650"/>
            <a:ext cx="7179733"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769521" y="702069"/>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7855433" y="749720"/>
            <a:ext cx="566928" cy="566928"/>
          </a:xfrm>
          <a:prstGeom prst="rect">
            <a:avLst/>
          </a:prstGeom>
          <a:noFill/>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ar-SA" smtClean="0"/>
              <a:t>انقر لتحرير نمط العنوان الرئيسي</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a:xfrm>
            <a:off x="6770676" y="5357592"/>
            <a:ext cx="1213821" cy="365125"/>
          </a:xfrm>
        </p:spPr>
        <p:txBody>
          <a:bodyPr/>
          <a:lstStyle/>
          <a:p>
            <a:fld id="{15480749-1216-4914-8206-DBFDD93953AC}" type="datetimeFigureOut">
              <a:rPr lang="ar-EG" smtClean="0"/>
              <a:t>18/08/1441</a:t>
            </a:fld>
            <a:endParaRPr lang="ar-EG"/>
          </a:p>
        </p:txBody>
      </p:sp>
      <p:sp>
        <p:nvSpPr>
          <p:cNvPr id="5" name="Footer Placeholder 4"/>
          <p:cNvSpPr>
            <a:spLocks noGrp="1"/>
          </p:cNvSpPr>
          <p:nvPr>
            <p:ph type="ftr" sz="quarter" idx="11"/>
          </p:nvPr>
        </p:nvSpPr>
        <p:spPr>
          <a:xfrm>
            <a:off x="1174044" y="5357592"/>
            <a:ext cx="5034845" cy="365125"/>
          </a:xfrm>
        </p:spPr>
        <p:txBody>
          <a:bodyPr/>
          <a:lstStyle/>
          <a:p>
            <a:endParaRPr lang="ar-EG"/>
          </a:p>
        </p:txBody>
      </p:sp>
      <p:sp>
        <p:nvSpPr>
          <p:cNvPr id="6" name="Slide Number Placeholder 5"/>
          <p:cNvSpPr>
            <a:spLocks noGrp="1"/>
          </p:cNvSpPr>
          <p:nvPr>
            <p:ph type="sldNum" sz="quarter" idx="12"/>
          </p:nvPr>
        </p:nvSpPr>
        <p:spPr>
          <a:xfrm>
            <a:off x="6213930" y="5357592"/>
            <a:ext cx="554023" cy="365125"/>
          </a:xfrm>
        </p:spPr>
        <p:txBody>
          <a:bodyPr/>
          <a:lstStyle>
            <a:lvl1pPr algn="ctr">
              <a:defRPr/>
            </a:lvl1p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Vertical Text Placeholder 2"/>
          <p:cNvSpPr>
            <a:spLocks noGrp="1"/>
          </p:cNvSpPr>
          <p:nvPr>
            <p:ph type="body" orient="vert" idx="1"/>
          </p:nvPr>
        </p:nvSpPr>
        <p:spPr/>
        <p:txBody>
          <a:bodyPr vert="eaVert" anchor="ct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5480749-1216-4914-8206-DBFDD93953AC}" type="datetimeFigureOut">
              <a:rPr lang="ar-EG" smtClean="0"/>
              <a:t>18/08/1441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5480749-1216-4914-8206-DBFDD93953AC}" type="datetimeFigureOut">
              <a:rPr lang="ar-EG" smtClean="0"/>
              <a:t>18/08/1441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4" name="Date Placeholder 3"/>
          <p:cNvSpPr>
            <a:spLocks noGrp="1"/>
          </p:cNvSpPr>
          <p:nvPr>
            <p:ph type="dt" sz="half" idx="10"/>
          </p:nvPr>
        </p:nvSpPr>
        <p:spPr/>
        <p:txBody>
          <a:bodyPr/>
          <a:lstStyle/>
          <a:p>
            <a:fld id="{15480749-1216-4914-8206-DBFDD93953AC}" type="datetimeFigureOut">
              <a:rPr lang="ar-EG" smtClean="0"/>
              <a:t>18/08/1441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456267" y="3725334"/>
            <a:ext cx="6231467"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15480749-1216-4914-8206-DBFDD93953AC}" type="datetimeFigureOut">
              <a:rPr lang="ar-EG" smtClean="0"/>
              <a:t>18/08/1441</a:t>
            </a:fld>
            <a:endParaRPr lang="ar-EG"/>
          </a:p>
        </p:txBody>
      </p:sp>
      <p:sp>
        <p:nvSpPr>
          <p:cNvPr id="5" name="Footer Placeholder 4"/>
          <p:cNvSpPr>
            <a:spLocks noGrp="1"/>
          </p:cNvSpPr>
          <p:nvPr>
            <p:ph type="ftr" sz="quarter" idx="11"/>
          </p:nvPr>
        </p:nvSpPr>
        <p:spPr/>
        <p:txBody>
          <a:bodyPr/>
          <a:lstStyle/>
          <a:p>
            <a:endParaRPr lang="ar-EG"/>
          </a:p>
        </p:txBody>
      </p:sp>
      <p:sp>
        <p:nvSpPr>
          <p:cNvPr id="6" name="Slide Number Placeholder 5"/>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5" name="Date Placeholder 4"/>
          <p:cNvSpPr>
            <a:spLocks noGrp="1"/>
          </p:cNvSpPr>
          <p:nvPr>
            <p:ph type="dt" sz="half" idx="10"/>
          </p:nvPr>
        </p:nvSpPr>
        <p:spPr/>
        <p:txBody>
          <a:bodyPr/>
          <a:lstStyle/>
          <a:p>
            <a:fld id="{15480749-1216-4914-8206-DBFDD93953AC}" type="datetimeFigureOut">
              <a:rPr lang="ar-EG" smtClean="0"/>
              <a:t>18/08/1441</a:t>
            </a:fld>
            <a:endParaRPr lang="ar-EG"/>
          </a:p>
        </p:txBody>
      </p:sp>
      <p:sp>
        <p:nvSpPr>
          <p:cNvPr id="6" name="Footer Placeholder 5"/>
          <p:cNvSpPr>
            <a:spLocks noGrp="1"/>
          </p:cNvSpPr>
          <p:nvPr>
            <p:ph type="ftr" sz="quarter" idx="11"/>
          </p:nvPr>
        </p:nvSpPr>
        <p:spPr/>
        <p:txBody>
          <a:bodyPr/>
          <a:lstStyle/>
          <a:p>
            <a:endParaRPr lang="ar-EG"/>
          </a:p>
        </p:txBody>
      </p:sp>
      <p:sp>
        <p:nvSpPr>
          <p:cNvPr id="7" name="Slide Number Placeholder 6"/>
          <p:cNvSpPr>
            <a:spLocks noGrp="1"/>
          </p:cNvSpPr>
          <p:nvPr>
            <p:ph type="sldNum" sz="quarter" idx="12"/>
          </p:nvPr>
        </p:nvSpPr>
        <p:spPr/>
        <p:txBody>
          <a:bodyPr/>
          <a:lstStyle/>
          <a:p>
            <a:fld id="{AEBCEC67-351D-42B2-B66A-DE04C3B41B52}" type="slidenum">
              <a:rPr lang="ar-EG" smtClean="0"/>
              <a:t>‹#›</a:t>
            </a:fld>
            <a:endParaRPr lang="ar-EG"/>
          </a:p>
        </p:txBody>
      </p:sp>
      <p:sp>
        <p:nvSpPr>
          <p:cNvPr id="9" name="Content Placeholder 8"/>
          <p:cNvSpPr>
            <a:spLocks noGrp="1"/>
          </p:cNvSpPr>
          <p:nvPr>
            <p:ph sz="quarter" idx="13"/>
          </p:nvPr>
        </p:nvSpPr>
        <p:spPr>
          <a:xfrm>
            <a:off x="1298448" y="2121407"/>
            <a:ext cx="3200400" cy="3602736"/>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7" name="Date Placeholder 6"/>
          <p:cNvSpPr>
            <a:spLocks noGrp="1"/>
          </p:cNvSpPr>
          <p:nvPr>
            <p:ph type="dt" sz="half" idx="10"/>
          </p:nvPr>
        </p:nvSpPr>
        <p:spPr/>
        <p:txBody>
          <a:bodyPr/>
          <a:lstStyle/>
          <a:p>
            <a:fld id="{15480749-1216-4914-8206-DBFDD93953AC}" type="datetimeFigureOut">
              <a:rPr lang="ar-EG" smtClean="0"/>
              <a:t>18/08/1441</a:t>
            </a:fld>
            <a:endParaRPr lang="ar-EG"/>
          </a:p>
        </p:txBody>
      </p:sp>
      <p:sp>
        <p:nvSpPr>
          <p:cNvPr id="8" name="Footer Placeholder 7"/>
          <p:cNvSpPr>
            <a:spLocks noGrp="1"/>
          </p:cNvSpPr>
          <p:nvPr>
            <p:ph type="ftr" sz="quarter" idx="11"/>
          </p:nvPr>
        </p:nvSpPr>
        <p:spPr/>
        <p:txBody>
          <a:bodyPr/>
          <a:lstStyle/>
          <a:p>
            <a:endParaRPr lang="ar-EG"/>
          </a:p>
        </p:txBody>
      </p:sp>
      <p:sp>
        <p:nvSpPr>
          <p:cNvPr id="9" name="Slide Number Placeholder 8"/>
          <p:cNvSpPr>
            <a:spLocks noGrp="1"/>
          </p:cNvSpPr>
          <p:nvPr>
            <p:ph type="sldNum" sz="quarter" idx="12"/>
          </p:nvPr>
        </p:nvSpPr>
        <p:spPr/>
        <p:txBody>
          <a:bodyPr/>
          <a:lstStyle/>
          <a:p>
            <a:fld id="{AEBCEC67-351D-42B2-B66A-DE04C3B41B52}" type="slidenum">
              <a:rPr lang="ar-EG" smtClean="0"/>
              <a:t>‹#›</a:t>
            </a:fld>
            <a:endParaRPr lang="ar-EG"/>
          </a:p>
        </p:txBody>
      </p:sp>
      <p:sp>
        <p:nvSpPr>
          <p:cNvPr id="11" name="Content Placeholder 10"/>
          <p:cNvSpPr>
            <a:spLocks noGrp="1"/>
          </p:cNvSpPr>
          <p:nvPr>
            <p:ph sz="quarter" idx="13"/>
          </p:nvPr>
        </p:nvSpPr>
        <p:spPr>
          <a:xfrm>
            <a:off x="1298448" y="2944368"/>
            <a:ext cx="3227832" cy="2779776"/>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a:p>
        </p:txBody>
      </p:sp>
      <p:sp>
        <p:nvSpPr>
          <p:cNvPr id="3" name="Date Placeholder 2"/>
          <p:cNvSpPr>
            <a:spLocks noGrp="1"/>
          </p:cNvSpPr>
          <p:nvPr>
            <p:ph type="dt" sz="half" idx="10"/>
          </p:nvPr>
        </p:nvSpPr>
        <p:spPr/>
        <p:txBody>
          <a:bodyPr/>
          <a:lstStyle/>
          <a:p>
            <a:fld id="{15480749-1216-4914-8206-DBFDD93953AC}" type="datetimeFigureOut">
              <a:rPr lang="ar-EG" smtClean="0"/>
              <a:t>18/08/1441</a:t>
            </a:fld>
            <a:endParaRPr lang="ar-EG"/>
          </a:p>
        </p:txBody>
      </p:sp>
      <p:sp>
        <p:nvSpPr>
          <p:cNvPr id="4" name="Footer Placeholder 3"/>
          <p:cNvSpPr>
            <a:spLocks noGrp="1"/>
          </p:cNvSpPr>
          <p:nvPr>
            <p:ph type="ftr" sz="quarter" idx="11"/>
          </p:nvPr>
        </p:nvSpPr>
        <p:spPr/>
        <p:txBody>
          <a:bodyPr/>
          <a:lstStyle/>
          <a:p>
            <a:endParaRPr lang="ar-EG"/>
          </a:p>
        </p:txBody>
      </p:sp>
      <p:sp>
        <p:nvSpPr>
          <p:cNvPr id="5" name="Slide Number Placeholder 4"/>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80749-1216-4914-8206-DBFDD93953AC}" type="datetimeFigureOut">
              <a:rPr lang="ar-EG" smtClean="0"/>
              <a:t>18/08/1441</a:t>
            </a:fld>
            <a:endParaRPr lang="ar-EG"/>
          </a:p>
        </p:txBody>
      </p:sp>
      <p:sp>
        <p:nvSpPr>
          <p:cNvPr id="3" name="Footer Placeholder 2"/>
          <p:cNvSpPr>
            <a:spLocks noGrp="1"/>
          </p:cNvSpPr>
          <p:nvPr>
            <p:ph type="ftr" sz="quarter" idx="11"/>
          </p:nvPr>
        </p:nvSpPr>
        <p:spPr/>
        <p:txBody>
          <a:bodyPr/>
          <a:lstStyle/>
          <a:p>
            <a:endParaRPr lang="ar-EG"/>
          </a:p>
        </p:txBody>
      </p:sp>
      <p:sp>
        <p:nvSpPr>
          <p:cNvPr id="4" name="Slide Number Placeholder 3"/>
          <p:cNvSpPr>
            <a:spLocks noGrp="1"/>
          </p:cNvSpPr>
          <p:nvPr>
            <p:ph type="sldNum" sz="quarter" idx="12"/>
          </p:nvPr>
        </p:nvSpPr>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ذو تسمية توضيحية">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4471416" y="603504"/>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749808" y="576072"/>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ar-SA" smtClean="0"/>
              <a:t>انقر لتحرير نمط العنوان الرئيسي</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a:xfrm rot="60000">
            <a:off x="6341698" y="5885672"/>
            <a:ext cx="1213821" cy="365125"/>
          </a:xfrm>
        </p:spPr>
        <p:txBody>
          <a:bodyPr/>
          <a:lstStyle/>
          <a:p>
            <a:fld id="{15480749-1216-4914-8206-DBFDD93953AC}" type="datetimeFigureOut">
              <a:rPr lang="ar-EG" smtClean="0"/>
              <a:t>18/08/1441</a:t>
            </a:fld>
            <a:endParaRPr lang="ar-EG"/>
          </a:p>
        </p:txBody>
      </p:sp>
      <p:sp>
        <p:nvSpPr>
          <p:cNvPr id="6" name="Footer Placeholder 5"/>
          <p:cNvSpPr>
            <a:spLocks noGrp="1"/>
          </p:cNvSpPr>
          <p:nvPr>
            <p:ph type="ftr" sz="quarter" idx="11"/>
          </p:nvPr>
        </p:nvSpPr>
        <p:spPr>
          <a:xfrm rot="-60000">
            <a:off x="914554" y="5829261"/>
            <a:ext cx="3522607" cy="365125"/>
          </a:xfrm>
        </p:spPr>
        <p:txBody>
          <a:bodyPr/>
          <a:lstStyle/>
          <a:p>
            <a:endParaRPr lang="ar-EG"/>
          </a:p>
        </p:txBody>
      </p:sp>
      <p:sp>
        <p:nvSpPr>
          <p:cNvPr id="7" name="Slide Number Placeholder 6"/>
          <p:cNvSpPr>
            <a:spLocks noGrp="1"/>
          </p:cNvSpPr>
          <p:nvPr>
            <p:ph type="sldNum" sz="quarter" idx="12"/>
          </p:nvPr>
        </p:nvSpPr>
        <p:spPr>
          <a:xfrm rot="60000">
            <a:off x="7557313" y="5896961"/>
            <a:ext cx="554023" cy="365125"/>
          </a:xfrm>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grpSp>
        <p:nvGrpSpPr>
          <p:cNvPr id="8" name="Group 15"/>
          <p:cNvGrpSpPr/>
          <p:nvPr/>
        </p:nvGrpSpPr>
        <p:grpSpPr>
          <a:xfrm>
            <a:off x="0" y="0"/>
            <a:ext cx="9144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749204" y="576868"/>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745058" y="575769"/>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4468872" y="605163"/>
            <a:ext cx="378894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4464768" y="603920"/>
            <a:ext cx="378894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2371106" y="293953"/>
            <a:ext cx="567831"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6279647" y="333163"/>
            <a:ext cx="566928" cy="566928"/>
          </a:xfrm>
          <a:prstGeom prst="rect">
            <a:avLst/>
          </a:prstGeom>
          <a:noFill/>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ar-SA" smtClean="0"/>
              <a:t>انقر لتحرير نمط العنوان الرئيسي</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ar-SA" smtClean="0"/>
              <a:t>انقر فوق الأيقونة لإضافة صورة</a:t>
            </a:r>
            <a:endParaRPr lang="en-US"/>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a:xfrm rot="60000">
            <a:off x="6345936" y="5888737"/>
            <a:ext cx="1213821" cy="365125"/>
          </a:xfrm>
        </p:spPr>
        <p:txBody>
          <a:bodyPr/>
          <a:lstStyle/>
          <a:p>
            <a:fld id="{15480749-1216-4914-8206-DBFDD93953AC}" type="datetimeFigureOut">
              <a:rPr lang="ar-EG" smtClean="0"/>
              <a:t>18/08/1441</a:t>
            </a:fld>
            <a:endParaRPr lang="ar-EG"/>
          </a:p>
        </p:txBody>
      </p:sp>
      <p:sp>
        <p:nvSpPr>
          <p:cNvPr id="6" name="Footer Placeholder 5"/>
          <p:cNvSpPr>
            <a:spLocks noGrp="1"/>
          </p:cNvSpPr>
          <p:nvPr>
            <p:ph type="ftr" sz="quarter" idx="11"/>
          </p:nvPr>
        </p:nvSpPr>
        <p:spPr>
          <a:xfrm rot="-60000">
            <a:off x="914569" y="5831037"/>
            <a:ext cx="3319043" cy="365125"/>
          </a:xfrm>
        </p:spPr>
        <p:txBody>
          <a:bodyPr/>
          <a:lstStyle/>
          <a:p>
            <a:endParaRPr lang="ar-EG"/>
          </a:p>
        </p:txBody>
      </p:sp>
      <p:sp>
        <p:nvSpPr>
          <p:cNvPr id="7" name="Slide Number Placeholder 6"/>
          <p:cNvSpPr>
            <a:spLocks noGrp="1"/>
          </p:cNvSpPr>
          <p:nvPr>
            <p:ph type="sldNum" sz="quarter" idx="12"/>
          </p:nvPr>
        </p:nvSpPr>
        <p:spPr>
          <a:xfrm rot="60000">
            <a:off x="7562089" y="5900026"/>
            <a:ext cx="554023" cy="365125"/>
          </a:xfrm>
        </p:spPr>
        <p:txBody>
          <a:bodyPr/>
          <a:lstStyle/>
          <a:p>
            <a:fld id="{AEBCEC67-351D-42B2-B66A-DE04C3B41B52}" type="slidenum">
              <a:rPr lang="ar-EG" smtClean="0"/>
              <a:t>‹#›</a:t>
            </a:fld>
            <a:endParaRPr lang="ar-EG"/>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15"/>
          <p:cNvGrpSpPr/>
          <p:nvPr/>
        </p:nvGrpSpPr>
        <p:grpSpPr>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31520" y="575310"/>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31520" y="576072"/>
            <a:ext cx="76962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543741" y="273091"/>
            <a:ext cx="567831"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8115079" y="298163"/>
            <a:ext cx="566928" cy="566928"/>
          </a:xfrm>
          <a:prstGeom prst="rect">
            <a:avLst/>
          </a:prstGeom>
          <a:noFill/>
        </p:spPr>
      </p:pic>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6454588" y="5809152"/>
            <a:ext cx="1213821"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15480749-1216-4914-8206-DBFDD93953AC}" type="datetimeFigureOut">
              <a:rPr lang="ar-EG" smtClean="0"/>
              <a:t>18/08/1441</a:t>
            </a:fld>
            <a:endParaRPr lang="ar-EG"/>
          </a:p>
        </p:txBody>
      </p:sp>
      <p:sp>
        <p:nvSpPr>
          <p:cNvPr id="5" name="Footer Placeholder 4"/>
          <p:cNvSpPr>
            <a:spLocks noGrp="1"/>
          </p:cNvSpPr>
          <p:nvPr>
            <p:ph type="ftr" sz="quarter" idx="3"/>
          </p:nvPr>
        </p:nvSpPr>
        <p:spPr>
          <a:xfrm>
            <a:off x="914401" y="5809152"/>
            <a:ext cx="5540188"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ar-EG"/>
          </a:p>
        </p:txBody>
      </p:sp>
      <p:sp>
        <p:nvSpPr>
          <p:cNvPr id="6" name="Slide Number Placeholder 5"/>
          <p:cNvSpPr>
            <a:spLocks noGrp="1"/>
          </p:cNvSpPr>
          <p:nvPr>
            <p:ph type="sldNum" sz="quarter" idx="4"/>
          </p:nvPr>
        </p:nvSpPr>
        <p:spPr>
          <a:xfrm>
            <a:off x="7670202" y="5809152"/>
            <a:ext cx="554023"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AEBCEC67-351D-42B2-B66A-DE04C3B41B52}" type="slidenum">
              <a:rPr lang="ar-EG" smtClean="0"/>
              <a:t>‹#›</a:t>
            </a:fld>
            <a:endParaRPr lang="ar-EG"/>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1" eaLnBrk="1" latinLnBrk="0" hangingPunct="1">
        <a:spcBef>
          <a:spcPct val="0"/>
        </a:spcBef>
        <a:buNone/>
        <a:defRPr sz="4400" kern="1200">
          <a:solidFill>
            <a:schemeClr val="tx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274320" indent="-274320" algn="r" defTabSz="914400" rtl="1"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r" defTabSz="914400" rtl="1"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r" defTabSz="914400" rtl="1"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r" defTabSz="914400" rtl="1"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r" defTabSz="914400" rtl="1"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8.pn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7.xml"/><Relationship Id="rId7" Type="http://schemas.openxmlformats.org/officeDocument/2006/relationships/diagramColors" Target="../diagrams/colors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7.xml"/><Relationship Id="rId7" Type="http://schemas.openxmlformats.org/officeDocument/2006/relationships/diagramColors" Target="../diagrams/colors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7.xml"/><Relationship Id="rId7" Type="http://schemas.openxmlformats.org/officeDocument/2006/relationships/diagramColors" Target="../diagrams/colors3.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8.png"/><Relationship Id="rId4" Type="http://schemas.openxmlformats.org/officeDocument/2006/relationships/diagramData" Target="../diagrams/data3.xml"/><Relationship Id="rId9"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8.pn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7.xml"/><Relationship Id="rId7" Type="http://schemas.openxmlformats.org/officeDocument/2006/relationships/diagramLayout" Target="../diagrams/layout4.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diagramData" Target="../diagrams/data4.xml"/><Relationship Id="rId11" Type="http://schemas.openxmlformats.org/officeDocument/2006/relationships/image" Target="../media/image8.png"/><Relationship Id="rId5" Type="http://schemas.openxmlformats.org/officeDocument/2006/relationships/image" Target="../media/image12.png"/><Relationship Id="rId10" Type="http://schemas.microsoft.com/office/2007/relationships/diagramDrawing" Target="../diagrams/drawing4.xml"/><Relationship Id="rId4" Type="http://schemas.openxmlformats.org/officeDocument/2006/relationships/notesSlide" Target="../notesSlides/notesSlide1.xml"/><Relationship Id="rId9" Type="http://schemas.openxmlformats.org/officeDocument/2006/relationships/diagramColors" Target="../diagrams/colors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8.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7.xml"/><Relationship Id="rId7" Type="http://schemas.openxmlformats.org/officeDocument/2006/relationships/diagramColors" Target="../diagrams/colors5.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0" y="269775"/>
            <a:ext cx="6731000"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ورة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66800"/>
            <a:ext cx="9144000" cy="47244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74763784"/>
      </p:ext>
    </p:extLst>
  </p:cSld>
  <p:clrMapOvr>
    <a:masterClrMapping/>
  </p:clrMapOvr>
  <mc:AlternateContent xmlns:mc="http://schemas.openxmlformats.org/markup-compatibility/2006" xmlns:p14="http://schemas.microsoft.com/office/powerpoint/2010/main">
    <mc:Choice Requires="p14">
      <p:transition spd="slow" p14:dur="1500" advTm="7525">
        <p:split orient="vert"/>
      </p:transition>
    </mc:Choice>
    <mc:Fallback xmlns="">
      <p:transition spd="slow" advTm="752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043608" y="1484784"/>
            <a:ext cx="7200800" cy="3970318"/>
          </a:xfrm>
          <a:prstGeom prst="rect">
            <a:avLst/>
          </a:prstGeom>
          <a:noFill/>
        </p:spPr>
        <p:txBody>
          <a:bodyPr wrap="square" rtlCol="1">
            <a:spAutoFit/>
          </a:bodyPr>
          <a:lstStyle/>
          <a:p>
            <a:r>
              <a:rPr lang="ar-EG" sz="2800" b="1" dirty="0">
                <a:latin typeface="Traditional Arabic" pitchFamily="18" charset="-78"/>
                <a:cs typeface="Traditional Arabic" pitchFamily="18" charset="-78"/>
              </a:rPr>
              <a:t>2- تساهم وسائل الإعلام في تمكين الثقافة الوطنية من التكامل والإثراء بالاحتكاك بغيرها, تمكين الأمة من التكامل والإثراء بالاحتكاك بغيرها, وتمكن الامة من تعريف الرأي العام العالمي بقيمها الثقافية والاجتماعية وجلب الاحترام والتقدير </a:t>
            </a:r>
            <a:r>
              <a:rPr lang="ar-EG" sz="2800" b="1" dirty="0" smtClean="0">
                <a:latin typeface="Traditional Arabic" pitchFamily="18" charset="-78"/>
                <a:cs typeface="Traditional Arabic" pitchFamily="18" charset="-78"/>
              </a:rPr>
              <a:t>لها.</a:t>
            </a:r>
          </a:p>
          <a:p>
            <a:endParaRPr lang="ar-EG" sz="2800" b="1" dirty="0">
              <a:latin typeface="Traditional Arabic" pitchFamily="18" charset="-78"/>
              <a:cs typeface="Traditional Arabic" pitchFamily="18" charset="-78"/>
            </a:endParaRPr>
          </a:p>
          <a:p>
            <a:r>
              <a:rPr lang="ar-EG" sz="2800" b="1" dirty="0" smtClean="0">
                <a:latin typeface="Traditional Arabic" pitchFamily="18" charset="-78"/>
                <a:cs typeface="Traditional Arabic" pitchFamily="18" charset="-78"/>
              </a:rPr>
              <a:t> </a:t>
            </a:r>
            <a:r>
              <a:rPr lang="ar-EG" sz="2800" b="1" dirty="0">
                <a:latin typeface="Traditional Arabic" pitchFamily="18" charset="-78"/>
                <a:cs typeface="Traditional Arabic" pitchFamily="18" charset="-78"/>
              </a:rPr>
              <a:t>وليس من المحتم أن يكون إبراز الشخصية القومية عن طريق المواد السياسية التي تدعو إلي الوحدة والتكامل وإنما بوسع الإعلام أن يؤدي هذه المهمة من خلال طرق غير سياسية بتشجيع الفنون والآداب والتغلغل في الحياة الثقافية والاجتماعية. </a:t>
            </a:r>
          </a:p>
        </p:txBody>
      </p:sp>
      <p:sp>
        <p:nvSpPr>
          <p:cNvPr id="3" name="مستطيل 2"/>
          <p:cNvSpPr/>
          <p:nvPr/>
        </p:nvSpPr>
        <p:spPr>
          <a:xfrm>
            <a:off x="971600" y="548680"/>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92978598"/>
      </p:ext>
    </p:extLst>
  </p:cSld>
  <p:clrMapOvr>
    <a:masterClrMapping/>
  </p:clrMapOvr>
  <mc:AlternateContent xmlns:mc="http://schemas.openxmlformats.org/markup-compatibility/2006" xmlns:p14="http://schemas.microsoft.com/office/powerpoint/2010/main">
    <mc:Choice Requires="p14">
      <p:transition spd="slow" p14:dur="1500" advTm="22143">
        <p:split orient="vert"/>
      </p:transition>
    </mc:Choice>
    <mc:Fallback xmlns="">
      <p:transition spd="slow" advTm="2214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971600" y="1498504"/>
            <a:ext cx="7272808" cy="4832092"/>
          </a:xfrm>
          <a:prstGeom prst="rect">
            <a:avLst/>
          </a:prstGeom>
        </p:spPr>
        <p:txBody>
          <a:bodyPr wrap="square">
            <a:spAutoFit/>
          </a:bodyPr>
          <a:lstStyle/>
          <a:p>
            <a:r>
              <a:rPr lang="ar-EG" sz="2800" b="1" dirty="0">
                <a:latin typeface="Traditional Arabic" pitchFamily="18" charset="-78"/>
                <a:cs typeface="Traditional Arabic" pitchFamily="18" charset="-78"/>
              </a:rPr>
              <a:t>3- حماية الهوية الثقافية من الغزو الأجنبي والتصدي لمخاطر التيارات الثقافية الأجنبية التي تشوه الأصالة الحضارية وتضر بمستقبل الامة .</a:t>
            </a:r>
          </a:p>
          <a:p>
            <a:r>
              <a:rPr lang="ar-EG" sz="2800" b="1" dirty="0">
                <a:latin typeface="Traditional Arabic" pitchFamily="18" charset="-78"/>
                <a:cs typeface="Traditional Arabic" pitchFamily="18" charset="-78"/>
              </a:rPr>
              <a:t>4- التكامل الثقافي من خلال نقل التراث الثقافي والقيم والمعايير الاجتماعية من جيل إلي آخر ,كما يتحقق التكامل الثقافي عن طريق حماية الهوية الثقافية وتدعيم مقومات الشخصية القومية وتدعيم روابط اللغة والعقيدة والدفاع عن القيم الثقافية .</a:t>
            </a:r>
          </a:p>
          <a:p>
            <a:endParaRPr lang="ar-EG" sz="2800" b="1" dirty="0">
              <a:latin typeface="Traditional Arabic" pitchFamily="18" charset="-78"/>
              <a:cs typeface="Traditional Arabic" pitchFamily="18" charset="-78"/>
            </a:endParaRPr>
          </a:p>
          <a:p>
            <a:r>
              <a:rPr lang="ar-EG" sz="2800" b="1" dirty="0">
                <a:latin typeface="Traditional Arabic" pitchFamily="18" charset="-78"/>
                <a:cs typeface="Traditional Arabic" pitchFamily="18" charset="-78"/>
              </a:rPr>
              <a:t>4- تطوير الشخصية باعتبارها المحور الرئيسي في عملية التنمية وهذا يتطلب تطويرها من الجمود إلي الحركة ومن التواكل إلي الإقدام ومن الخوف إلي المغامرة ومن الفشل إلي الأمل ومن الاستكانة إلي الإنجاز والاعتماد علي النفس</a:t>
            </a:r>
          </a:p>
        </p:txBody>
      </p:sp>
      <p:sp>
        <p:nvSpPr>
          <p:cNvPr id="3" name="مستطيل 2"/>
          <p:cNvSpPr/>
          <p:nvPr/>
        </p:nvSpPr>
        <p:spPr>
          <a:xfrm>
            <a:off x="971600" y="692696"/>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70382970"/>
      </p:ext>
    </p:extLst>
  </p:cSld>
  <p:clrMapOvr>
    <a:masterClrMapping/>
  </p:clrMapOvr>
  <mc:AlternateContent xmlns:mc="http://schemas.openxmlformats.org/markup-compatibility/2006" xmlns:p14="http://schemas.microsoft.com/office/powerpoint/2010/main">
    <mc:Choice Requires="p14">
      <p:transition spd="slow" p14:dur="1500" advTm="20563">
        <p:split orient="vert"/>
      </p:transition>
    </mc:Choice>
    <mc:Fallback xmlns="">
      <p:transition spd="slow" advTm="2056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187624" y="1166843"/>
            <a:ext cx="7056784" cy="5201424"/>
          </a:xfrm>
          <a:prstGeom prst="rect">
            <a:avLst/>
          </a:prstGeom>
        </p:spPr>
        <p:txBody>
          <a:bodyPr wrap="square">
            <a:spAutoFit/>
          </a:bodyPr>
          <a:lstStyle/>
          <a:p>
            <a:r>
              <a:rPr lang="ar-EG" sz="2800" b="1" dirty="0">
                <a:latin typeface="Traditional Arabic" pitchFamily="18" charset="-78"/>
                <a:cs typeface="Traditional Arabic" pitchFamily="18" charset="-78"/>
              </a:rPr>
              <a:t>5- تنمية قوي الإبداع والخلق</a:t>
            </a:r>
          </a:p>
          <a:p>
            <a:endParaRPr lang="ar-EG" sz="2800" b="1" dirty="0">
              <a:latin typeface="Traditional Arabic" pitchFamily="18" charset="-78"/>
              <a:cs typeface="Traditional Arabic" pitchFamily="18" charset="-78"/>
            </a:endParaRPr>
          </a:p>
          <a:p>
            <a:r>
              <a:rPr lang="ar-EG" sz="2800" b="1" dirty="0">
                <a:latin typeface="Traditional Arabic" pitchFamily="18" charset="-78"/>
                <a:cs typeface="Traditional Arabic" pitchFamily="18" charset="-78"/>
              </a:rPr>
              <a:t>من خلال المساهمة في القضاء علي الرواسب الثقافية المعوقة للتنمية وهذا يتطلب المواجهة التدريجية والتوجيهية حتي يدرك الأفراد عدم ملائمة هذه الرواسب المعوقة لاتجاهات الحاضر وتطلعات المستقبل .</a:t>
            </a:r>
          </a:p>
          <a:p>
            <a:endParaRPr lang="ar-EG" sz="2800" b="1" dirty="0">
              <a:latin typeface="Traditional Arabic" pitchFamily="18" charset="-78"/>
              <a:cs typeface="Traditional Arabic" pitchFamily="18" charset="-78"/>
            </a:endParaRPr>
          </a:p>
          <a:p>
            <a:r>
              <a:rPr lang="ar-EG" sz="2800" b="1" dirty="0">
                <a:latin typeface="Traditional Arabic" pitchFamily="18" charset="-78"/>
                <a:cs typeface="Traditional Arabic" pitchFamily="18" charset="-78"/>
              </a:rPr>
              <a:t>6- مواجهة ثقافة مجتمع الاستهلاك وما يلحق به من سيطرة القيم المادية وهي تلك الثقافة التي تنشرها القوي الاقتصادية المسيطرة في معظم البلدان النامية ,بدافع الربح وخوفاً من أن تفتقد السوق الاقتصادية  اللازمة لاستهلاك إنتاجها , الأمر الذي يحول دون تكوين القدرة الذاتية علي التنمية لدي المجتمعات النامية.</a:t>
            </a:r>
          </a:p>
          <a:p>
            <a:endParaRPr lang="ar-EG" sz="2400" dirty="0"/>
          </a:p>
        </p:txBody>
      </p:sp>
      <p:sp>
        <p:nvSpPr>
          <p:cNvPr id="3" name="مستطيل 2"/>
          <p:cNvSpPr/>
          <p:nvPr/>
        </p:nvSpPr>
        <p:spPr>
          <a:xfrm>
            <a:off x="899592" y="548680"/>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30304795"/>
      </p:ext>
    </p:extLst>
  </p:cSld>
  <p:clrMapOvr>
    <a:masterClrMapping/>
  </p:clrMapOvr>
  <mc:AlternateContent xmlns:mc="http://schemas.openxmlformats.org/markup-compatibility/2006" xmlns:p14="http://schemas.microsoft.com/office/powerpoint/2010/main">
    <mc:Choice Requires="p14">
      <p:transition spd="slow" p14:dur="1500" advTm="17627">
        <p:split orient="vert"/>
      </p:transition>
    </mc:Choice>
    <mc:Fallback xmlns="">
      <p:transition spd="slow" advTm="1762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71600" y="4205406"/>
            <a:ext cx="7272808" cy="1815882"/>
          </a:xfrm>
          <a:prstGeom prst="rect">
            <a:avLst/>
          </a:prstGeom>
          <a:noFill/>
        </p:spPr>
        <p:txBody>
          <a:bodyPr wrap="square" rtlCol="1">
            <a:spAutoFit/>
          </a:bodyPr>
          <a:lstStyle/>
          <a:p>
            <a:r>
              <a:rPr lang="ar-EG" sz="2800" b="1" dirty="0">
                <a:latin typeface="Traditional Arabic" pitchFamily="18" charset="-78"/>
                <a:cs typeface="Traditional Arabic" pitchFamily="18" charset="-78"/>
              </a:rPr>
              <a:t>8- تساعد وسائل الإعلام علي تعبئة الطاقة النفسية والفكرية اللازمة لإنجاح عملية التنمية وبوسعها تنمية قوي الخلق والإبداع , وتطوير الشخصية الإنسانية وتفجير الطاقات الكامنة في الأفراد والجماعات , وحماية الذاتية الثقافية دونما انغلاق أو تقاعس عن الابتكار والتجديد .</a:t>
            </a:r>
          </a:p>
        </p:txBody>
      </p:sp>
      <p:sp>
        <p:nvSpPr>
          <p:cNvPr id="3" name="مربع نص 2"/>
          <p:cNvSpPr txBox="1"/>
          <p:nvPr/>
        </p:nvSpPr>
        <p:spPr>
          <a:xfrm>
            <a:off x="971600" y="1614279"/>
            <a:ext cx="7272808" cy="2246769"/>
          </a:xfrm>
          <a:prstGeom prst="rect">
            <a:avLst/>
          </a:prstGeom>
          <a:noFill/>
        </p:spPr>
        <p:txBody>
          <a:bodyPr wrap="square" rtlCol="1">
            <a:spAutoFit/>
          </a:bodyPr>
          <a:lstStyle/>
          <a:p>
            <a:r>
              <a:rPr lang="ar-EG" sz="2800" b="1" dirty="0">
                <a:latin typeface="Traditional Arabic" pitchFamily="18" charset="-78"/>
                <a:cs typeface="Traditional Arabic" pitchFamily="18" charset="-78"/>
              </a:rPr>
              <a:t>7- ديمقراطية الثقافة </a:t>
            </a:r>
          </a:p>
          <a:p>
            <a:r>
              <a:rPr lang="ar-EG" sz="2800" b="1" dirty="0">
                <a:latin typeface="Traditional Arabic" pitchFamily="18" charset="-78"/>
                <a:cs typeface="Traditional Arabic" pitchFamily="18" charset="-78"/>
              </a:rPr>
              <a:t>إذ أن الحق في الثقافة وارد ومعترف به ضمن الإعلان العالمي لحقوق الإنسان ,وهذا الحق لا يتوفر بدون عدالة وحرية الأمر الذي يتطلب توفير مناخ ديمقراطي في الميدان الثقافي وإفساح المجال أمام الجميع في الإسهام والاستفادة دون تمييز بين الطبقات الراقية والطبقات الشعبية.</a:t>
            </a:r>
          </a:p>
        </p:txBody>
      </p:sp>
      <p:sp>
        <p:nvSpPr>
          <p:cNvPr id="4" name="مستطيل 3"/>
          <p:cNvSpPr/>
          <p:nvPr/>
        </p:nvSpPr>
        <p:spPr>
          <a:xfrm>
            <a:off x="971600" y="692696"/>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60916530"/>
      </p:ext>
    </p:extLst>
  </p:cSld>
  <p:clrMapOvr>
    <a:masterClrMapping/>
  </p:clrMapOvr>
  <mc:AlternateContent xmlns:mc="http://schemas.openxmlformats.org/markup-compatibility/2006" xmlns:p14="http://schemas.microsoft.com/office/powerpoint/2010/main">
    <mc:Choice Requires="p14">
      <p:transition spd="slow" p14:dur="1500" advTm="15534">
        <p:split orient="vert"/>
      </p:transition>
    </mc:Choice>
    <mc:Fallback xmlns="">
      <p:transition spd="slow" advTm="1553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1043608" y="1052736"/>
            <a:ext cx="7200800" cy="5386090"/>
          </a:xfrm>
          <a:prstGeom prst="rect">
            <a:avLst/>
          </a:prstGeom>
          <a:noFill/>
        </p:spPr>
        <p:txBody>
          <a:bodyPr wrap="square" rtlCol="1">
            <a:spAutoFit/>
          </a:bodyPr>
          <a:lstStyle/>
          <a:p>
            <a:r>
              <a:rPr lang="ar-EG" sz="2800" b="1" dirty="0">
                <a:latin typeface="Traditional Arabic" pitchFamily="18" charset="-78"/>
                <a:cs typeface="Traditional Arabic" pitchFamily="18" charset="-78"/>
              </a:rPr>
              <a:t>يتطلب نجاح الدور التنموي لوسائل الإعلام مجموعة من المقتضيات الأساسية نعرض لأهمها فيما يلى :</a:t>
            </a:r>
          </a:p>
          <a:p>
            <a:endParaRPr lang="ar-EG" sz="2400" b="1" dirty="0">
              <a:latin typeface="Traditional Arabic" pitchFamily="18" charset="-78"/>
              <a:cs typeface="Traditional Arabic" pitchFamily="18" charset="-78"/>
            </a:endParaRPr>
          </a:p>
          <a:p>
            <a:r>
              <a:rPr lang="ar-EG" sz="2400" b="1" dirty="0">
                <a:latin typeface="Traditional Arabic" pitchFamily="18" charset="-78"/>
                <a:cs typeface="Traditional Arabic" pitchFamily="18" charset="-78"/>
              </a:rPr>
              <a:t>1- وجود مشروع تنموي واضح تتبناه وسائل الإعلام وتدعو إليه ، ففي ظل غياب مشروع واضح ومحدد تختلط المفاهيم ويصعب تحديد الأهداف الإعلامية الذى يقلل من فعالية المعالجة الإعلامية</a:t>
            </a:r>
          </a:p>
          <a:p>
            <a:endParaRPr lang="ar-EG" sz="2400" b="1" dirty="0">
              <a:latin typeface="Traditional Arabic" pitchFamily="18" charset="-78"/>
              <a:cs typeface="Traditional Arabic" pitchFamily="18" charset="-78"/>
            </a:endParaRPr>
          </a:p>
          <a:p>
            <a:r>
              <a:rPr lang="ar-EG" sz="2400" b="1" dirty="0">
                <a:latin typeface="Traditional Arabic" pitchFamily="18" charset="-78"/>
                <a:cs typeface="Traditional Arabic" pitchFamily="18" charset="-78"/>
              </a:rPr>
              <a:t> 2- توافر مناخ ديمقراطي يكفل الحوار والمشاركة لكافة القوى السياسية، فلا إبداع في التنمية بدون حرية أو ديمقراطية.</a:t>
            </a:r>
          </a:p>
          <a:p>
            <a:endParaRPr lang="ar-EG" sz="2400" b="1" dirty="0">
              <a:latin typeface="Traditional Arabic" pitchFamily="18" charset="-78"/>
              <a:cs typeface="Traditional Arabic" pitchFamily="18" charset="-78"/>
            </a:endParaRPr>
          </a:p>
          <a:p>
            <a:r>
              <a:rPr lang="ar-EG" sz="2400" b="1" dirty="0">
                <a:latin typeface="Traditional Arabic" pitchFamily="18" charset="-78"/>
                <a:cs typeface="Traditional Arabic" pitchFamily="18" charset="-78"/>
              </a:rPr>
              <a:t>3- توافر قدر معقول من الحرية والاستقلالية للصحف في التعبير عن وجهات نظرها . وكلما اتسع هامش الحرية والاستقلالية كلما أصبح دور الصحافة أكثر فعالية في عملية التنمية</a:t>
            </a:r>
            <a:r>
              <a:rPr lang="ar-EG" sz="2400" dirty="0"/>
              <a:t>.</a:t>
            </a:r>
          </a:p>
          <a:p>
            <a:endParaRPr lang="ar-EG" sz="2400" dirty="0"/>
          </a:p>
        </p:txBody>
      </p:sp>
      <p:sp>
        <p:nvSpPr>
          <p:cNvPr id="3" name="مربع نص 2"/>
          <p:cNvSpPr txBox="1"/>
          <p:nvPr/>
        </p:nvSpPr>
        <p:spPr>
          <a:xfrm>
            <a:off x="835337" y="404664"/>
            <a:ext cx="7488832" cy="461665"/>
          </a:xfrm>
          <a:prstGeom prst="rect">
            <a:avLst/>
          </a:prstGeom>
          <a:noFill/>
        </p:spPr>
        <p:txBody>
          <a:bodyPr wrap="square" rtlCol="1">
            <a:spAutoFit/>
          </a:bodyPr>
          <a:lstStyle/>
          <a:p>
            <a:pPr algn="ctr"/>
            <a:r>
              <a:rPr lang="ar-EG" sz="2400" b="1" dirty="0">
                <a:solidFill>
                  <a:srgbClr val="FF0000"/>
                </a:solidFill>
              </a:rPr>
              <a:t>مقتضيات نجاح الدور التنموي لوسائل الإعلام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3074385"/>
      </p:ext>
    </p:extLst>
  </p:cSld>
  <p:clrMapOvr>
    <a:masterClrMapping/>
  </p:clrMapOvr>
  <mc:AlternateContent xmlns:mc="http://schemas.openxmlformats.org/markup-compatibility/2006" xmlns:p14="http://schemas.microsoft.com/office/powerpoint/2010/main">
    <mc:Choice Requires="p14">
      <p:transition spd="slow" p14:dur="1500" advTm="17585">
        <p:split orient="vert"/>
      </p:transition>
    </mc:Choice>
    <mc:Fallback xmlns="">
      <p:transition spd="slow" advTm="1758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2915816" y="980728"/>
            <a:ext cx="5472608" cy="4339650"/>
          </a:xfrm>
          <a:prstGeom prst="rect">
            <a:avLst/>
          </a:prstGeom>
          <a:noFill/>
        </p:spPr>
        <p:txBody>
          <a:bodyPr wrap="square" rtlCol="1">
            <a:spAutoFit/>
          </a:bodyPr>
          <a:lstStyle/>
          <a:p>
            <a:r>
              <a:rPr lang="ar-EG" sz="3600" b="1" dirty="0">
                <a:solidFill>
                  <a:prstClr val="black"/>
                </a:solidFill>
                <a:latin typeface="Traditional Arabic" pitchFamily="18" charset="-78"/>
                <a:cs typeface="Traditional Arabic" pitchFamily="18" charset="-78"/>
              </a:rPr>
              <a:t>اذا كان مصعد النجاح معطلا </a:t>
            </a:r>
            <a:r>
              <a:rPr lang="ar-EG" sz="3600" b="1" dirty="0" smtClean="0">
                <a:solidFill>
                  <a:prstClr val="black"/>
                </a:solidFill>
                <a:latin typeface="Traditional Arabic" pitchFamily="18" charset="-78"/>
                <a:cs typeface="Traditional Arabic" pitchFamily="18" charset="-78"/>
              </a:rPr>
              <a:t>...</a:t>
            </a:r>
          </a:p>
          <a:p>
            <a:r>
              <a:rPr lang="ar-EG" sz="3600" b="1" dirty="0" smtClean="0">
                <a:solidFill>
                  <a:prstClr val="black"/>
                </a:solidFill>
                <a:latin typeface="Traditional Arabic" pitchFamily="18" charset="-78"/>
                <a:cs typeface="Traditional Arabic" pitchFamily="18" charset="-78"/>
              </a:rPr>
              <a:t>استخدم السلم درجة </a:t>
            </a:r>
            <a:r>
              <a:rPr lang="ar-EG" sz="3600" b="1" dirty="0" err="1" smtClean="0">
                <a:solidFill>
                  <a:prstClr val="black"/>
                </a:solidFill>
                <a:latin typeface="Traditional Arabic" pitchFamily="18" charset="-78"/>
                <a:cs typeface="Traditional Arabic" pitchFamily="18" charset="-78"/>
              </a:rPr>
              <a:t>درجة</a:t>
            </a:r>
            <a:r>
              <a:rPr lang="ar-EG" sz="3600" b="1" dirty="0" smtClean="0">
                <a:solidFill>
                  <a:prstClr val="black"/>
                </a:solidFill>
                <a:latin typeface="Traditional Arabic" pitchFamily="18" charset="-78"/>
                <a:cs typeface="Traditional Arabic" pitchFamily="18" charset="-78"/>
              </a:rPr>
              <a:t>...</a:t>
            </a:r>
          </a:p>
          <a:p>
            <a:endParaRPr lang="ar-EG" sz="3600" b="1" dirty="0" smtClean="0">
              <a:solidFill>
                <a:prstClr val="black"/>
              </a:solidFill>
              <a:latin typeface="Traditional Arabic" pitchFamily="18" charset="-78"/>
              <a:cs typeface="Traditional Arabic" pitchFamily="18" charset="-78"/>
            </a:endParaRPr>
          </a:p>
          <a:p>
            <a:r>
              <a:rPr lang="ar-EG" sz="3600" b="1" dirty="0" smtClean="0">
                <a:solidFill>
                  <a:schemeClr val="accent5"/>
                </a:solidFill>
                <a:latin typeface="Traditional Arabic" pitchFamily="18" charset="-78"/>
                <a:cs typeface="Traditional Arabic" pitchFamily="18" charset="-78"/>
              </a:rPr>
              <a:t>ابراهيم الفقي</a:t>
            </a:r>
            <a:endParaRPr lang="ar-EG" sz="3600" b="1" dirty="0">
              <a:solidFill>
                <a:prstClr val="black"/>
              </a:solidFill>
              <a:latin typeface="Traditional Arabic" pitchFamily="18" charset="-78"/>
              <a:cs typeface="Traditional Arabic" pitchFamily="18" charset="-78"/>
            </a:endParaRPr>
          </a:p>
          <a:p>
            <a:r>
              <a:rPr lang="ar-EG" sz="4400" b="1" dirty="0" smtClean="0">
                <a:solidFill>
                  <a:prstClr val="black"/>
                </a:solidFill>
                <a:latin typeface="Traditional Arabic" pitchFamily="18" charset="-78"/>
                <a:cs typeface="Traditional Arabic" pitchFamily="18" charset="-78"/>
              </a:rPr>
              <a:t>شكرا للمتابعة...</a:t>
            </a:r>
          </a:p>
          <a:p>
            <a:r>
              <a:rPr lang="ar-EG" sz="4400" b="1" dirty="0" smtClean="0">
                <a:solidFill>
                  <a:prstClr val="black"/>
                </a:solidFill>
                <a:latin typeface="Traditional Arabic" pitchFamily="18" charset="-78"/>
                <a:cs typeface="Traditional Arabic" pitchFamily="18" charset="-78"/>
              </a:rPr>
              <a:t>مع تحياتي </a:t>
            </a:r>
          </a:p>
          <a:p>
            <a:r>
              <a:rPr lang="ar-EG" sz="4400" b="1" dirty="0" smtClean="0">
                <a:solidFill>
                  <a:prstClr val="black"/>
                </a:solidFill>
                <a:latin typeface="Traditional Arabic" pitchFamily="18" charset="-78"/>
                <a:cs typeface="Traditional Arabic" pitchFamily="18" charset="-78"/>
              </a:rPr>
              <a:t>د . أسماء عرام </a:t>
            </a:r>
            <a:endParaRPr lang="ar-EG" sz="4400" b="1" dirty="0">
              <a:solidFill>
                <a:prstClr val="black"/>
              </a:solidFill>
              <a:latin typeface="Traditional Arabic" pitchFamily="18" charset="-78"/>
              <a:cs typeface="Traditional Arabic" pitchFamily="18" charset="-78"/>
            </a:endParaRPr>
          </a:p>
        </p:txBody>
      </p:sp>
      <p:pic>
        <p:nvPicPr>
          <p:cNvPr id="9218" name="Picture 2" descr="C:\Program Files\Microsoft Office\MEDIA\CAGCAT10\j03029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776" y="2651720"/>
            <a:ext cx="2609088"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604303"/>
      </p:ext>
    </p:extLst>
  </p:cSld>
  <p:clrMapOvr>
    <a:masterClrMapping/>
  </p:clrMapOvr>
  <mc:AlternateContent xmlns:mc="http://schemas.openxmlformats.org/markup-compatibility/2006" xmlns:p14="http://schemas.microsoft.com/office/powerpoint/2010/main">
    <mc:Choice Requires="p14">
      <p:transition spd="slow" p14:dur="1500" advTm="54738">
        <p:split orient="vert"/>
      </p:transition>
    </mc:Choice>
    <mc:Fallback xmlns="">
      <p:transition spd="slow" advTm="547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530847074"/>
              </p:ext>
            </p:extLst>
          </p:nvPr>
        </p:nvGraphicFramePr>
        <p:xfrm>
          <a:off x="1524000" y="980728"/>
          <a:ext cx="6096000" cy="51125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مربع نص 2"/>
          <p:cNvSpPr txBox="1"/>
          <p:nvPr/>
        </p:nvSpPr>
        <p:spPr>
          <a:xfrm>
            <a:off x="1043608" y="260648"/>
            <a:ext cx="6840760" cy="461665"/>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الملامح الرئيسية لدور وسائل الإعلام في تحقيق التنمية القومية </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5878998"/>
      </p:ext>
    </p:extLst>
  </p:cSld>
  <p:clrMapOvr>
    <a:masterClrMapping/>
  </p:clrMapOvr>
  <mc:AlternateContent xmlns:mc="http://schemas.openxmlformats.org/markup-compatibility/2006" xmlns:p14="http://schemas.microsoft.com/office/powerpoint/2010/main">
    <mc:Choice Requires="p14">
      <p:transition spd="slow" p14:dur="1500" advTm="95334">
        <p:split orient="vert"/>
      </p:transition>
    </mc:Choice>
    <mc:Fallback xmlns="">
      <p:transition spd="slow" advTm="9533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994186896"/>
              </p:ext>
            </p:extLst>
          </p:nvPr>
        </p:nvGraphicFramePr>
        <p:xfrm>
          <a:off x="1475656" y="1052736"/>
          <a:ext cx="6096000" cy="5040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مربع نص 2"/>
          <p:cNvSpPr txBox="1"/>
          <p:nvPr/>
        </p:nvSpPr>
        <p:spPr>
          <a:xfrm>
            <a:off x="899592" y="260648"/>
            <a:ext cx="6984776" cy="461665"/>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EG" sz="2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الملامح الرئيسية لدور وسائل الإعلام في تحقيق التنمية القومية </a:t>
            </a:r>
            <a:endParaRPr lang="ar-EG"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28878990"/>
      </p:ext>
    </p:extLst>
  </p:cSld>
  <p:clrMapOvr>
    <a:masterClrMapping/>
  </p:clrMapOvr>
  <mc:AlternateContent xmlns:mc="http://schemas.openxmlformats.org/markup-compatibility/2006" xmlns:p14="http://schemas.microsoft.com/office/powerpoint/2010/main">
    <mc:Choice Requires="p14">
      <p:transition spd="slow" p14:dur="1500" advTm="64334">
        <p:split orient="vert"/>
      </p:transition>
    </mc:Choice>
    <mc:Fallback xmlns="">
      <p:transition spd="slow" advTm="6433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584016279"/>
              </p:ext>
            </p:extLst>
          </p:nvPr>
        </p:nvGraphicFramePr>
        <p:xfrm>
          <a:off x="1691680" y="836712"/>
          <a:ext cx="6096000"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مربع نص 3"/>
          <p:cNvSpPr txBox="1"/>
          <p:nvPr/>
        </p:nvSpPr>
        <p:spPr>
          <a:xfrm>
            <a:off x="3707904" y="980729"/>
            <a:ext cx="648072" cy="738664"/>
          </a:xfrm>
          <a:prstGeom prst="rect">
            <a:avLst/>
          </a:prstGeom>
          <a:noFill/>
        </p:spPr>
        <p:txBody>
          <a:bodyPr wrap="square" rtlCol="1">
            <a:spAutoFit/>
          </a:bodyPr>
          <a:lstStyle/>
          <a:p>
            <a:pPr algn="ctr"/>
            <a:r>
              <a:rPr lang="ar-EG" sz="1050" b="1" dirty="0" smtClean="0">
                <a:solidFill>
                  <a:schemeClr val="bg1"/>
                </a:solidFill>
              </a:rPr>
              <a:t>تهيئة المناخ للتنمية الاقتصادية </a:t>
            </a:r>
            <a:endParaRPr lang="ar-EG" sz="1050" b="1" dirty="0">
              <a:solidFill>
                <a:schemeClr val="bg1"/>
              </a:solidFill>
            </a:endParaRPr>
          </a:p>
        </p:txBody>
      </p:sp>
      <p:sp>
        <p:nvSpPr>
          <p:cNvPr id="7" name="مربع نص 6"/>
          <p:cNvSpPr txBox="1"/>
          <p:nvPr/>
        </p:nvSpPr>
        <p:spPr>
          <a:xfrm>
            <a:off x="5076056" y="1916832"/>
            <a:ext cx="720080" cy="646331"/>
          </a:xfrm>
          <a:prstGeom prst="rect">
            <a:avLst/>
          </a:prstGeom>
          <a:noFill/>
        </p:spPr>
        <p:txBody>
          <a:bodyPr wrap="square" rtlCol="1">
            <a:spAutoFit/>
          </a:bodyPr>
          <a:lstStyle/>
          <a:p>
            <a:pPr algn="ctr"/>
            <a:r>
              <a:rPr lang="ar-EG" sz="1200" b="1" dirty="0" smtClean="0">
                <a:solidFill>
                  <a:schemeClr val="bg1"/>
                </a:solidFill>
              </a:rPr>
              <a:t>خلق الوعي التخطيطي</a:t>
            </a:r>
            <a:endParaRPr lang="ar-EG" sz="1200" b="1" dirty="0">
              <a:solidFill>
                <a:schemeClr val="bg1"/>
              </a:solidFill>
            </a:endParaRPr>
          </a:p>
        </p:txBody>
      </p:sp>
      <p:sp>
        <p:nvSpPr>
          <p:cNvPr id="8" name="مربع نص 7"/>
          <p:cNvSpPr txBox="1"/>
          <p:nvPr/>
        </p:nvSpPr>
        <p:spPr>
          <a:xfrm>
            <a:off x="3347864" y="2880455"/>
            <a:ext cx="1152128" cy="461665"/>
          </a:xfrm>
          <a:prstGeom prst="rect">
            <a:avLst/>
          </a:prstGeom>
          <a:noFill/>
        </p:spPr>
        <p:txBody>
          <a:bodyPr wrap="square" rtlCol="1">
            <a:spAutoFit/>
          </a:bodyPr>
          <a:lstStyle/>
          <a:p>
            <a:r>
              <a:rPr lang="ar-EG" sz="1200" b="1" dirty="0" smtClean="0">
                <a:solidFill>
                  <a:schemeClr val="bg1"/>
                </a:solidFill>
              </a:rPr>
              <a:t>إعداد المواطن للعمل والانتاج </a:t>
            </a:r>
            <a:endParaRPr lang="ar-EG" sz="1200" b="1" dirty="0">
              <a:solidFill>
                <a:schemeClr val="bg1"/>
              </a:solidFill>
            </a:endParaRPr>
          </a:p>
        </p:txBody>
      </p:sp>
      <p:sp>
        <p:nvSpPr>
          <p:cNvPr id="9" name="مربع نص 8"/>
          <p:cNvSpPr txBox="1"/>
          <p:nvPr/>
        </p:nvSpPr>
        <p:spPr>
          <a:xfrm>
            <a:off x="4860032" y="3679740"/>
            <a:ext cx="1152128" cy="461665"/>
          </a:xfrm>
          <a:prstGeom prst="rect">
            <a:avLst/>
          </a:prstGeom>
          <a:noFill/>
        </p:spPr>
        <p:txBody>
          <a:bodyPr wrap="square" rtlCol="1">
            <a:spAutoFit/>
          </a:bodyPr>
          <a:lstStyle/>
          <a:p>
            <a:pPr algn="ctr"/>
            <a:r>
              <a:rPr lang="ar-EG" sz="1200" b="1" dirty="0" smtClean="0">
                <a:solidFill>
                  <a:schemeClr val="bg1"/>
                </a:solidFill>
              </a:rPr>
              <a:t>التوعية</a:t>
            </a:r>
          </a:p>
          <a:p>
            <a:pPr algn="ctr"/>
            <a:r>
              <a:rPr lang="ar-EG" sz="1200" b="1" dirty="0" smtClean="0">
                <a:solidFill>
                  <a:schemeClr val="bg1"/>
                </a:solidFill>
              </a:rPr>
              <a:t> الاستهلاكية </a:t>
            </a:r>
            <a:endParaRPr lang="ar-EG" sz="1200" b="1" dirty="0">
              <a:solidFill>
                <a:schemeClr val="bg1"/>
              </a:solidFill>
            </a:endParaRPr>
          </a:p>
        </p:txBody>
      </p:sp>
      <p:sp>
        <p:nvSpPr>
          <p:cNvPr id="10" name="مربع نص 9"/>
          <p:cNvSpPr txBox="1"/>
          <p:nvPr/>
        </p:nvSpPr>
        <p:spPr>
          <a:xfrm>
            <a:off x="3545779" y="4437112"/>
            <a:ext cx="864096" cy="600164"/>
          </a:xfrm>
          <a:prstGeom prst="rect">
            <a:avLst/>
          </a:prstGeom>
          <a:noFill/>
        </p:spPr>
        <p:txBody>
          <a:bodyPr wrap="square" rtlCol="1">
            <a:spAutoFit/>
          </a:bodyPr>
          <a:lstStyle/>
          <a:p>
            <a:r>
              <a:rPr lang="ar-EG" sz="1100" b="1" dirty="0" smtClean="0">
                <a:solidFill>
                  <a:schemeClr val="bg1"/>
                </a:solidFill>
              </a:rPr>
              <a:t>التحذير من مخاطر التبعية الاقتصادية</a:t>
            </a:r>
            <a:endParaRPr lang="ar-EG" sz="1100" b="1" dirty="0">
              <a:solidFill>
                <a:schemeClr val="bg1"/>
              </a:solidFill>
            </a:endParaRPr>
          </a:p>
        </p:txBody>
      </p:sp>
      <p:pic>
        <p:nvPicPr>
          <p:cNvPr id="15" name="صورة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23519" y="3342120"/>
            <a:ext cx="3220481" cy="3503733"/>
          </a:xfrm>
          <a:prstGeom prst="rect">
            <a:avLst/>
          </a:prstGeom>
        </p:spPr>
      </p:pic>
      <p:pic>
        <p:nvPicPr>
          <p:cNvPr id="16" name="صورة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52480" y="3573017"/>
            <a:ext cx="3294259" cy="3069178"/>
          </a:xfrm>
          <a:prstGeom prst="rect">
            <a:avLst/>
          </a:prstGeom>
        </p:spPr>
      </p:pic>
      <p:sp>
        <p:nvSpPr>
          <p:cNvPr id="17" name="مربع نص 16"/>
          <p:cNvSpPr txBox="1"/>
          <p:nvPr/>
        </p:nvSpPr>
        <p:spPr>
          <a:xfrm>
            <a:off x="1403648" y="260648"/>
            <a:ext cx="6669712" cy="400110"/>
          </a:xfrm>
          <a:prstGeom prst="rect">
            <a:avLst/>
          </a:prstGeom>
          <a:noFill/>
        </p:spPr>
        <p:txBody>
          <a:bodyPr wrap="square" rtlCol="1">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ar-EG"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المهام والأدوار التي يمكن أن يسهم بها الإعلام في التنمية الاقتصادية</a:t>
            </a:r>
            <a:endParaRPr lang="ar-EG"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16217657"/>
      </p:ext>
    </p:extLst>
  </p:cSld>
  <p:clrMapOvr>
    <a:masterClrMapping/>
  </p:clrMapOvr>
  <mc:AlternateContent xmlns:mc="http://schemas.openxmlformats.org/markup-compatibility/2006" xmlns:p14="http://schemas.microsoft.com/office/powerpoint/2010/main">
    <mc:Choice Requires="p14">
      <p:transition spd="slow" p14:dur="1500" advTm="30350">
        <p:split orient="vert"/>
      </p:transition>
    </mc:Choice>
    <mc:Fallback xmlns="">
      <p:transition spd="slow" advTm="3035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مربع نص 2"/>
          <p:cNvSpPr txBox="1"/>
          <p:nvPr/>
        </p:nvSpPr>
        <p:spPr>
          <a:xfrm>
            <a:off x="107504" y="241484"/>
            <a:ext cx="8753891" cy="523220"/>
          </a:xfrm>
          <a:prstGeom prst="rect">
            <a:avLst/>
          </a:prstGeom>
          <a:noFill/>
        </p:spPr>
        <p:txBody>
          <a:bodyPr wrap="square" rtlCol="1">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ar-EG" sz="2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المهام والأدوار التي يمكن أن يسهم بها الإعلام في التنمية الاجتماعية</a:t>
            </a:r>
            <a:endParaRPr lang="ar-EG" sz="2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8800"/>
            <a:ext cx="9144000" cy="522920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69510820"/>
      </p:ext>
    </p:extLst>
  </p:cSld>
  <p:clrMapOvr>
    <a:masterClrMapping/>
  </p:clrMapOvr>
  <mc:AlternateContent xmlns:mc="http://schemas.openxmlformats.org/markup-compatibility/2006" xmlns:p14="http://schemas.microsoft.com/office/powerpoint/2010/main">
    <mc:Choice Requires="p14">
      <p:transition spd="slow" p14:dur="1500" advTm="5314">
        <p:split orient="vert"/>
      </p:transition>
    </mc:Choice>
    <mc:Fallback xmlns="">
      <p:transition spd="slow" advTm="531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صورة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3140968"/>
            <a:ext cx="2394012" cy="3379304"/>
          </a:xfrm>
          <a:prstGeom prst="rect">
            <a:avLst/>
          </a:prstGeom>
        </p:spPr>
      </p:pic>
      <p:graphicFrame>
        <p:nvGraphicFramePr>
          <p:cNvPr id="31" name="رسم تخطيطي 30"/>
          <p:cNvGraphicFramePr/>
          <p:nvPr>
            <p:extLst>
              <p:ext uri="{D42A27DB-BD31-4B8C-83A1-F6EECF244321}">
                <p14:modId xmlns:p14="http://schemas.microsoft.com/office/powerpoint/2010/main" val="1779722512"/>
              </p:ext>
            </p:extLst>
          </p:nvPr>
        </p:nvGraphicFramePr>
        <p:xfrm>
          <a:off x="2555776" y="188640"/>
          <a:ext cx="6456040" cy="640871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مربع نص 4"/>
          <p:cNvSpPr txBox="1"/>
          <p:nvPr/>
        </p:nvSpPr>
        <p:spPr>
          <a:xfrm>
            <a:off x="3851920" y="908720"/>
            <a:ext cx="4032448" cy="369332"/>
          </a:xfrm>
          <a:prstGeom prst="rect">
            <a:avLst/>
          </a:prstGeom>
          <a:noFill/>
        </p:spPr>
        <p:txBody>
          <a:bodyPr wrap="square" rtlCol="1">
            <a:spAutoFit/>
          </a:bodyPr>
          <a:lstStyle/>
          <a:p>
            <a:pPr algn="ctr"/>
            <a:r>
              <a:rPr lang="ar-EG" b="1" dirty="0">
                <a:solidFill>
                  <a:schemeClr val="bg1"/>
                </a:solidFill>
              </a:rPr>
              <a:t>الإقناع بقبول التغيير الذي </a:t>
            </a:r>
            <a:r>
              <a:rPr lang="ar-EG" b="1" dirty="0" err="1" smtClean="0">
                <a:solidFill>
                  <a:schemeClr val="bg1"/>
                </a:solidFill>
              </a:rPr>
              <a:t>تتطلبه</a:t>
            </a:r>
            <a:r>
              <a:rPr lang="ar-EG" b="1" dirty="0" smtClean="0">
                <a:solidFill>
                  <a:schemeClr val="bg1"/>
                </a:solidFill>
              </a:rPr>
              <a:t> </a:t>
            </a:r>
            <a:r>
              <a:rPr lang="ar-EG" b="1" dirty="0">
                <a:solidFill>
                  <a:schemeClr val="bg1"/>
                </a:solidFill>
              </a:rPr>
              <a:t>التنمية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85211980"/>
      </p:ext>
    </p:extLst>
  </p:cSld>
  <p:clrMapOvr>
    <a:masterClrMapping/>
  </p:clrMapOvr>
  <mc:AlternateContent xmlns:mc="http://schemas.openxmlformats.org/markup-compatibility/2006" xmlns:p14="http://schemas.microsoft.com/office/powerpoint/2010/main">
    <mc:Choice Requires="p14">
      <p:transition spd="slow" p14:dur="1500" advTm="21691">
        <p:split orient="vert"/>
      </p:transition>
    </mc:Choice>
    <mc:Fallback xmlns="">
      <p:transition spd="slow" advTm="2169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21123"/>
            <a:ext cx="9144000" cy="5864262"/>
          </a:xfrm>
          <a:prstGeom prst="rect">
            <a:avLst/>
          </a:prstGeom>
        </p:spPr>
      </p:pic>
      <p:sp>
        <p:nvSpPr>
          <p:cNvPr id="3" name="مستطيل 2"/>
          <p:cNvSpPr/>
          <p:nvPr/>
        </p:nvSpPr>
        <p:spPr>
          <a:xfrm>
            <a:off x="359532" y="128570"/>
            <a:ext cx="8424936" cy="892552"/>
          </a:xfrm>
          <a:prstGeom prst="rect">
            <a:avLst/>
          </a:prstGeom>
        </p:spPr>
        <p:txBody>
          <a:bodyPr wrap="square">
            <a:spAutoFit/>
          </a:bodyPr>
          <a:lstStyle/>
          <a:p>
            <a:r>
              <a:rPr lang="ar-EG" sz="2800" b="1" spc="50" dirty="0">
                <a:ln w="13500">
                  <a:solidFill>
                    <a:schemeClr val="accent1">
                      <a:shade val="2500"/>
                      <a:alpha val="6500"/>
                    </a:schemeClr>
                  </a:solidFill>
                  <a:prstDash val="solid"/>
                </a:ln>
                <a:solidFill>
                  <a:schemeClr val="accent5">
                    <a:alpha val="95000"/>
                  </a:schemeClr>
                </a:solidFill>
                <a:effectLst>
                  <a:innerShdw blurRad="50900" dist="38500" dir="13500000">
                    <a:srgbClr val="000000">
                      <a:alpha val="60000"/>
                    </a:srgbClr>
                  </a:innerShdw>
                </a:effectLst>
              </a:rPr>
              <a:t>المهام </a:t>
            </a:r>
            <a:r>
              <a:rPr lang="ar-EG" sz="2800" b="1" spc="50" dirty="0" smtClean="0">
                <a:ln w="13500">
                  <a:solidFill>
                    <a:schemeClr val="accent1">
                      <a:shade val="2500"/>
                      <a:alpha val="6500"/>
                    </a:schemeClr>
                  </a:solidFill>
                  <a:prstDash val="solid"/>
                </a:ln>
                <a:solidFill>
                  <a:schemeClr val="accent5">
                    <a:alpha val="95000"/>
                  </a:schemeClr>
                </a:solidFill>
                <a:effectLst>
                  <a:innerShdw blurRad="50900" dist="38500" dir="13500000">
                    <a:srgbClr val="000000">
                      <a:alpha val="60000"/>
                    </a:srgbClr>
                  </a:innerShdw>
                </a:effectLst>
              </a:rPr>
              <a:t>و الأدوار التي </a:t>
            </a:r>
            <a:r>
              <a:rPr lang="ar-EG" sz="2800" b="1" spc="50" dirty="0">
                <a:ln w="13500">
                  <a:solidFill>
                    <a:schemeClr val="accent1">
                      <a:shade val="2500"/>
                      <a:alpha val="6500"/>
                    </a:schemeClr>
                  </a:solidFill>
                  <a:prstDash val="solid"/>
                </a:ln>
                <a:solidFill>
                  <a:schemeClr val="accent5">
                    <a:alpha val="95000"/>
                  </a:schemeClr>
                </a:solidFill>
                <a:effectLst>
                  <a:innerShdw blurRad="50900" dist="38500" dir="13500000">
                    <a:srgbClr val="000000">
                      <a:alpha val="60000"/>
                    </a:srgbClr>
                  </a:innerShdw>
                </a:effectLst>
              </a:rPr>
              <a:t>يمكن أن يسهم بها الإعلام في التنمية </a:t>
            </a:r>
            <a:r>
              <a:rPr lang="ar-EG" sz="2800" b="1" spc="50" dirty="0" smtClean="0">
                <a:ln w="13500">
                  <a:solidFill>
                    <a:schemeClr val="accent1">
                      <a:shade val="2500"/>
                      <a:alpha val="6500"/>
                    </a:schemeClr>
                  </a:solidFill>
                  <a:prstDash val="solid"/>
                </a:ln>
                <a:solidFill>
                  <a:schemeClr val="accent5">
                    <a:alpha val="95000"/>
                  </a:schemeClr>
                </a:solidFill>
                <a:effectLst>
                  <a:innerShdw blurRad="50900" dist="38500" dir="13500000">
                    <a:srgbClr val="000000">
                      <a:alpha val="60000"/>
                    </a:srgbClr>
                  </a:innerShdw>
                </a:effectLst>
              </a:rPr>
              <a:t>السياسية</a:t>
            </a:r>
          </a:p>
          <a:p>
            <a:endParaRPr lang="ar-EG" sz="24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11035150"/>
      </p:ext>
    </p:extLst>
  </p:cSld>
  <p:clrMapOvr>
    <a:masterClrMapping/>
  </p:clrMapOvr>
  <mc:AlternateContent xmlns:mc="http://schemas.openxmlformats.org/markup-compatibility/2006" xmlns:p14="http://schemas.microsoft.com/office/powerpoint/2010/main">
    <mc:Choice Requires="p14">
      <p:transition spd="slow" p14:dur="1500" advTm="3250">
        <p:split orient="vert"/>
      </p:transition>
    </mc:Choice>
    <mc:Fallback xmlns="">
      <p:transition spd="slow" advTm="325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رسم تخطيطي 1"/>
          <p:cNvGraphicFramePr/>
          <p:nvPr>
            <p:extLst>
              <p:ext uri="{D42A27DB-BD31-4B8C-83A1-F6EECF244321}">
                <p14:modId xmlns:p14="http://schemas.microsoft.com/office/powerpoint/2010/main" val="269006994"/>
              </p:ext>
            </p:extLst>
          </p:nvPr>
        </p:nvGraphicFramePr>
        <p:xfrm>
          <a:off x="1331640" y="764704"/>
          <a:ext cx="6744072" cy="5256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40648301"/>
      </p:ext>
    </p:extLst>
  </p:cSld>
  <p:clrMapOvr>
    <a:masterClrMapping/>
  </p:clrMapOvr>
  <mc:AlternateContent xmlns:mc="http://schemas.openxmlformats.org/markup-compatibility/2006" xmlns:p14="http://schemas.microsoft.com/office/powerpoint/2010/main">
    <mc:Choice Requires="p14">
      <p:transition spd="slow" p14:dur="1500" advTm="33133">
        <p:split orient="vert"/>
      </p:transition>
    </mc:Choice>
    <mc:Fallback xmlns="">
      <p:transition spd="slow" advTm="3313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971600" y="1628800"/>
            <a:ext cx="7272808" cy="3970318"/>
          </a:xfrm>
          <a:prstGeom prst="rect">
            <a:avLst/>
          </a:prstGeom>
          <a:noFill/>
        </p:spPr>
        <p:txBody>
          <a:bodyPr wrap="square" rtlCol="1">
            <a:spAutoFit/>
          </a:bodyPr>
          <a:lstStyle/>
          <a:p>
            <a:r>
              <a:rPr lang="ar-EG" sz="2800" b="1" dirty="0">
                <a:latin typeface="Traditional Arabic" pitchFamily="18" charset="-78"/>
                <a:cs typeface="Traditional Arabic" pitchFamily="18" charset="-78"/>
              </a:rPr>
              <a:t>1- إبراز الشخصية القومية وإنمائها والمقصود بالقومية هو الشعور الذي يقوم لدي جماعة معينة نتيجة قيام ترابط بينهم مؤسس علي جملة من المقومات اللغوية والتاريخية والحضارية </a:t>
            </a:r>
            <a:r>
              <a:rPr lang="ar-EG" sz="2800" b="1" dirty="0" smtClean="0">
                <a:latin typeface="Traditional Arabic" pitchFamily="18" charset="-78"/>
                <a:cs typeface="Traditional Arabic" pitchFamily="18" charset="-78"/>
              </a:rPr>
              <a:t>.</a:t>
            </a:r>
          </a:p>
          <a:p>
            <a:endParaRPr lang="ar-EG" sz="2800" b="1" dirty="0">
              <a:latin typeface="Traditional Arabic" pitchFamily="18" charset="-78"/>
              <a:cs typeface="Traditional Arabic" pitchFamily="18" charset="-78"/>
            </a:endParaRPr>
          </a:p>
          <a:p>
            <a:r>
              <a:rPr lang="ar-EG" sz="2800" b="1" dirty="0" smtClean="0">
                <a:latin typeface="Traditional Arabic" pitchFamily="18" charset="-78"/>
                <a:cs typeface="Traditional Arabic" pitchFamily="18" charset="-78"/>
              </a:rPr>
              <a:t>ومن </a:t>
            </a:r>
            <a:r>
              <a:rPr lang="ar-EG" sz="2800" b="1" dirty="0">
                <a:latin typeface="Traditional Arabic" pitchFamily="18" charset="-78"/>
                <a:cs typeface="Traditional Arabic" pitchFamily="18" charset="-78"/>
              </a:rPr>
              <a:t>ثم فإن واجب الإعلام أن يعمل علي تطوير وإنماء الشخصية القومية لتكون أداء نقية تعي أهداف التنمية الحقيقية وتفرض نفسها  لتصون العمل الإنساني من الانحراف والشطط</a:t>
            </a:r>
            <a:r>
              <a:rPr lang="ar-EG" sz="2800" b="1" dirty="0" smtClean="0">
                <a:latin typeface="Traditional Arabic" pitchFamily="18" charset="-78"/>
                <a:cs typeface="Traditional Arabic" pitchFamily="18" charset="-78"/>
              </a:rPr>
              <a:t>.</a:t>
            </a:r>
          </a:p>
          <a:p>
            <a:endParaRPr lang="ar-EG" sz="2800" b="1" dirty="0">
              <a:latin typeface="Traditional Arabic" pitchFamily="18" charset="-78"/>
              <a:cs typeface="Traditional Arabic" pitchFamily="18" charset="-78"/>
            </a:endParaRPr>
          </a:p>
          <a:p>
            <a:endParaRPr lang="ar-EG" sz="2800" b="1" dirty="0">
              <a:latin typeface="Traditional Arabic" pitchFamily="18" charset="-78"/>
              <a:cs typeface="Traditional Arabic" pitchFamily="18" charset="-78"/>
            </a:endParaRPr>
          </a:p>
        </p:txBody>
      </p:sp>
      <p:sp>
        <p:nvSpPr>
          <p:cNvPr id="4" name="مستطيل 3"/>
          <p:cNvSpPr/>
          <p:nvPr/>
        </p:nvSpPr>
        <p:spPr>
          <a:xfrm>
            <a:off x="971600" y="548680"/>
            <a:ext cx="7056784" cy="1569660"/>
          </a:xfrm>
          <a:prstGeom prst="rect">
            <a:avLst/>
          </a:prstGeom>
        </p:spPr>
        <p:txBody>
          <a:bodyPr wrap="square">
            <a:spAutoFit/>
          </a:bodyPr>
          <a:lstStyle/>
          <a:p>
            <a:r>
              <a:rPr lang="ar-EG" sz="2400" b="1" dirty="0">
                <a:solidFill>
                  <a:srgbClr val="FF0000"/>
                </a:solidFill>
              </a:rPr>
              <a:t>المهام </a:t>
            </a:r>
            <a:r>
              <a:rPr lang="ar-EG" sz="2400" b="1" dirty="0" smtClean="0">
                <a:solidFill>
                  <a:srgbClr val="FF0000"/>
                </a:solidFill>
              </a:rPr>
              <a:t>و الأدوار التي </a:t>
            </a:r>
            <a:r>
              <a:rPr lang="ar-EG" sz="2400" b="1" dirty="0">
                <a:solidFill>
                  <a:srgbClr val="FF0000"/>
                </a:solidFill>
              </a:rPr>
              <a:t>يمكن أن يسهم بها الإعلام في التنمية </a:t>
            </a:r>
            <a:r>
              <a:rPr lang="ar-EG" sz="2400" b="1" dirty="0" smtClean="0">
                <a:solidFill>
                  <a:srgbClr val="FF0000"/>
                </a:solidFill>
              </a:rPr>
              <a:t>الثقافية</a:t>
            </a:r>
          </a:p>
          <a:p>
            <a:endParaRPr lang="ar-EG" sz="2400" b="1" dirty="0">
              <a:solidFill>
                <a:srgbClr val="FF0000"/>
              </a:solidFill>
            </a:endParaRPr>
          </a:p>
          <a:p>
            <a:endParaRPr lang="ar-EG" sz="2400" b="1" dirty="0" smtClean="0">
              <a:solidFill>
                <a:srgbClr val="FF0000"/>
              </a:solidFill>
            </a:endParaRPr>
          </a:p>
          <a:p>
            <a:endParaRPr lang="ar-EG" sz="2400" b="1" dirty="0">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8146477"/>
      </p:ext>
    </p:extLst>
  </p:cSld>
  <p:clrMapOvr>
    <a:masterClrMapping/>
  </p:clrMapOvr>
  <mc:AlternateContent xmlns:mc="http://schemas.openxmlformats.org/markup-compatibility/2006" xmlns:p14="http://schemas.microsoft.com/office/powerpoint/2010/main">
    <mc:Choice Requires="p14">
      <p:transition spd="slow" p14:dur="1500" advTm="22361">
        <p:split orient="vert"/>
      </p:transition>
    </mc:Choice>
    <mc:Fallback xmlns="">
      <p:transition spd="slow" advTm="223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دبوس تثبيت">
  <a:themeElements>
    <a:clrScheme name="دبوس تثبيت">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دبوس تثبيت">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دبوس تثبيت">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Pushpin</Template>
  <TotalTime>716</TotalTime>
  <Words>1049</Words>
  <Application>Microsoft Office PowerPoint</Application>
  <PresentationFormat>On-screen Show (4:3)</PresentationFormat>
  <Paragraphs>100</Paragraphs>
  <Slides>15</Slides>
  <Notes>1</Notes>
  <HiddenSlides>0</HiddenSlides>
  <MMClips>15</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دبوس تثبيت</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samar</dc:creator>
  <cp:lastModifiedBy>lab</cp:lastModifiedBy>
  <cp:revision>65</cp:revision>
  <dcterms:created xsi:type="dcterms:W3CDTF">2019-11-10T16:57:12Z</dcterms:created>
  <dcterms:modified xsi:type="dcterms:W3CDTF">2020-04-11T08:25:24Z</dcterms:modified>
</cp:coreProperties>
</file>