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61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00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58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150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283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196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216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861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261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74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537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B784-44A8-4058-9029-CB8A7AD1B9FF}" type="datetimeFigureOut">
              <a:rPr lang="ar-EG" smtClean="0"/>
              <a:t>21/08/1441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D3C3-0EB6-4FC4-9E00-A5FA466D7D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59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0" y="609600"/>
            <a:ext cx="8229600" cy="2286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EG" dirty="0">
                <a:solidFill>
                  <a:srgbClr val="0070C0"/>
                </a:solidFill>
              </a:rPr>
              <a:t>صحافة متخصصة </a:t>
            </a:r>
            <a:br>
              <a:rPr lang="ar-EG" dirty="0">
                <a:solidFill>
                  <a:srgbClr val="0070C0"/>
                </a:solidFill>
              </a:rPr>
            </a:br>
            <a:r>
              <a:rPr lang="ar-EG" dirty="0">
                <a:solidFill>
                  <a:srgbClr val="0070C0"/>
                </a:solidFill>
              </a:rPr>
              <a:t>الفرقة الثالثة – قسم الصحافة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. شريهان محمود كشك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80000"/>
              </a:lnSpc>
              <a:spcBef>
                <a:spcPct val="20000"/>
              </a:spcBef>
            </a:pPr>
            <a:r>
              <a:rPr lang="ar-EG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  <a:p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44"/>
    </mc:Choice>
    <mc:Fallback>
      <p:transition spd="slow" advTm="19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30425"/>
            <a:ext cx="10515600" cy="1616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المراسل الصحفي ومهامه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345"/>
    </mc:Choice>
    <mc:Fallback>
      <p:transition spd="slow" advTm="3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990725"/>
            <a:ext cx="10515600" cy="2263775"/>
          </a:xfrm>
        </p:spPr>
        <p:txBody>
          <a:bodyPr>
            <a:noAutofit/>
          </a:bodyPr>
          <a:lstStyle/>
          <a:p>
            <a:pPr algn="ctr"/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القصص الصحفية في الصحافة الرياضية وبنائها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167"/>
    </mc:Choice>
    <mc:Fallback>
      <p:transition spd="slow" advTm="13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10515600" cy="4351338"/>
          </a:xfrm>
        </p:spPr>
        <p:txBody>
          <a:bodyPr>
            <a:normAutofit/>
          </a:bodyPr>
          <a:lstStyle/>
          <a:p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السبق الصحفي الرياضي .</a:t>
            </a:r>
          </a:p>
          <a:p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خلفية نبأ السبق الصحفي.</a:t>
            </a:r>
          </a:p>
          <a:p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الجسر .</a:t>
            </a:r>
          </a:p>
          <a:p>
            <a:r>
              <a:rPr lang="ar-EG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الجسم 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308"/>
    </mc:Choice>
    <mc:Fallback>
      <p:transition spd="slow" advTm="410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صحافة متخصصة  الفرقة الثالثة – قسم الصحافة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صحافة متخصصة  الفرقة الثالثة – قسم الصحافة</dc:title>
  <dc:creator>Ultimate</dc:creator>
  <cp:lastModifiedBy>Ultimate</cp:lastModifiedBy>
  <cp:revision>13</cp:revision>
  <dcterms:created xsi:type="dcterms:W3CDTF">2020-04-13T23:11:58Z</dcterms:created>
  <dcterms:modified xsi:type="dcterms:W3CDTF">2020-04-14T00:58:02Z</dcterms:modified>
</cp:coreProperties>
</file>