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68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869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0485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3854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2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544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174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534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1040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3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254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B312D-AF67-44D5-9FC8-DA99580F4E93}" type="datetimeFigureOut">
              <a:rPr lang="ar-EG" smtClean="0"/>
              <a:t>20/08/1441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119C-0A33-4401-96A7-0DAE81F20BA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934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7363"/>
            <a:ext cx="9144000" cy="24971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ar-EG" dirty="0" smtClean="0">
                <a:solidFill>
                  <a:srgbClr val="0070C0"/>
                </a:solidFill>
              </a:rPr>
              <a:t>الإعلام والتنمية المحلية</a:t>
            </a:r>
            <a:br>
              <a:rPr lang="ar-EG" dirty="0" smtClean="0">
                <a:solidFill>
                  <a:srgbClr val="0070C0"/>
                </a:solidFill>
              </a:rPr>
            </a:br>
            <a:r>
              <a:rPr lang="ar-EG" dirty="0" smtClean="0">
                <a:solidFill>
                  <a:srgbClr val="0070C0"/>
                </a:solidFill>
              </a:rPr>
              <a:t>الفرقة الأولي - إعلام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120900"/>
          </a:xfrm>
        </p:spPr>
        <p:txBody>
          <a:bodyPr/>
          <a:lstStyle/>
          <a:p>
            <a:pPr rtl="0">
              <a:lnSpc>
                <a:spcPct val="10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. شريهان محمود كشك</a:t>
            </a:r>
          </a:p>
          <a:p>
            <a:pPr rtl="0">
              <a:lnSpc>
                <a:spcPct val="10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 الصحافة</a:t>
            </a:r>
          </a:p>
          <a:p>
            <a:pPr rtl="0">
              <a:lnSpc>
                <a:spcPct val="100000"/>
              </a:lnSpc>
              <a:spcBef>
                <a:spcPct val="20000"/>
              </a:spcBef>
            </a:pPr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الإعلام وتكنولوجيا الاتصال </a:t>
            </a:r>
          </a:p>
          <a:p>
            <a:endParaRPr lang="ar-EG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68"/>
    </mc:Choice>
    <mc:Fallback>
      <p:transition spd="slow" advTm="34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38300"/>
            <a:ext cx="10515600" cy="2743199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ar-EG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المبحث الرابع</a:t>
            </a:r>
            <a:br>
              <a:rPr lang="ar-EG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EG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أبــــعـــاد عــمـليـة الـتنـمـيـة</a:t>
            </a:r>
            <a:endParaRPr lang="ar-EG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8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94"/>
    </mc:Choice>
    <mc:Fallback>
      <p:transition spd="slow" advTm="28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001"/>
            <a:ext cx="10515600" cy="3911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EG" sz="3600" dirty="0">
                <a:solidFill>
                  <a:srgbClr val="002060"/>
                </a:solidFill>
              </a:rPr>
              <a:t>دور الإعلام التنموي في تنمية المجتمعات المحلية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rgbClr val="002060"/>
                </a:solidFill>
              </a:rPr>
              <a:t>التنمية السياسية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rgbClr val="002060"/>
                </a:solidFill>
              </a:rPr>
              <a:t>التنمية الثقافية والاجتماعية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rgbClr val="002060"/>
                </a:solidFill>
              </a:rPr>
              <a:t>التنمية الاقتصادية</a:t>
            </a:r>
          </a:p>
          <a:p>
            <a:endParaRPr lang="ar-EG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1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938"/>
    </mc:Choice>
    <mc:Fallback>
      <p:transition spd="slow" advTm="271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574801"/>
            <a:ext cx="10515600" cy="3187700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ar-EG" sz="3600" dirty="0">
                <a:solidFill>
                  <a:srgbClr val="002060"/>
                </a:solidFill>
              </a:rPr>
              <a:t>دور وسائل الإعلام في نشر الأفكار المستحدثة </a:t>
            </a:r>
          </a:p>
          <a:p>
            <a:pPr algn="ctr">
              <a:lnSpc>
                <a:spcPct val="200000"/>
              </a:lnSpc>
            </a:pPr>
            <a:r>
              <a:rPr lang="ar-EG" sz="3600" dirty="0">
                <a:solidFill>
                  <a:srgbClr val="002060"/>
                </a:solidFill>
              </a:rPr>
              <a:t>عناصر انتشار وتبنى الأفكار المستحدثة 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104"/>
    </mc:Choice>
    <mc:Fallback>
      <p:transition spd="slow" advTm="86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002060"/>
                </a:solidFill>
              </a:rPr>
              <a:t>خصائص الفكرة المستحدثة :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ar-EG" sz="3600" dirty="0" smtClean="0">
                <a:solidFill>
                  <a:srgbClr val="002060"/>
                </a:solidFill>
              </a:rPr>
              <a:t> </a:t>
            </a:r>
            <a:r>
              <a:rPr lang="ar-EG" sz="3600" dirty="0">
                <a:solidFill>
                  <a:srgbClr val="002060"/>
                </a:solidFill>
              </a:rPr>
              <a:t>الميزة أو الفائدة النسبية .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rgbClr val="002060"/>
                </a:solidFill>
              </a:rPr>
              <a:t>انسجام الفكرة المستحدثة مع القيم السائدة .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rgbClr val="002060"/>
                </a:solidFill>
              </a:rPr>
              <a:t>التعقيد أو التشابك .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rgbClr val="002060"/>
                </a:solidFill>
              </a:rPr>
              <a:t>القابلية التجريبية .</a:t>
            </a:r>
          </a:p>
          <a:p>
            <a:pPr>
              <a:lnSpc>
                <a:spcPct val="150000"/>
              </a:lnSpc>
            </a:pPr>
            <a:r>
              <a:rPr lang="ar-EG" sz="3600" dirty="0">
                <a:solidFill>
                  <a:srgbClr val="002060"/>
                </a:solidFill>
              </a:rPr>
              <a:t>إمكانية الملاحظة 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3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983"/>
    </mc:Choice>
    <mc:Fallback>
      <p:transition spd="slow" advTm="169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1041401"/>
            <a:ext cx="10515600" cy="47625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EG" sz="3300" dirty="0">
                <a:solidFill>
                  <a:srgbClr val="002060"/>
                </a:solidFill>
              </a:rPr>
              <a:t>النظرية التنموية .</a:t>
            </a:r>
          </a:p>
          <a:p>
            <a:pPr>
              <a:lnSpc>
                <a:spcPct val="200000"/>
              </a:lnSpc>
            </a:pPr>
            <a:r>
              <a:rPr lang="ar-EG" sz="3300" dirty="0">
                <a:solidFill>
                  <a:srgbClr val="002060"/>
                </a:solidFill>
              </a:rPr>
              <a:t>نظرية المشاركة الديمقراطية </a:t>
            </a:r>
          </a:p>
          <a:p>
            <a:pPr>
              <a:lnSpc>
                <a:spcPct val="200000"/>
              </a:lnSpc>
            </a:pPr>
            <a:r>
              <a:rPr lang="ar-EG" sz="3300" dirty="0">
                <a:solidFill>
                  <a:srgbClr val="002060"/>
                </a:solidFill>
              </a:rPr>
              <a:t>نظرية المسئولية الاجتماعية .</a:t>
            </a:r>
          </a:p>
          <a:p>
            <a:pPr>
              <a:lnSpc>
                <a:spcPct val="200000"/>
              </a:lnSpc>
            </a:pPr>
            <a:r>
              <a:rPr lang="ar-EG" sz="3300" dirty="0">
                <a:solidFill>
                  <a:srgbClr val="002060"/>
                </a:solidFill>
              </a:rPr>
              <a:t>نظرية الحرية .</a:t>
            </a:r>
          </a:p>
          <a:p>
            <a:endParaRPr lang="ar-EG" dirty="0" smtClean="0"/>
          </a:p>
          <a:p>
            <a:endParaRPr lang="ar-EG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359"/>
    </mc:Choice>
    <mc:Fallback>
      <p:transition spd="slow" advTm="235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83</Words>
  <Application>Microsoft Office PowerPoint</Application>
  <PresentationFormat>Widescreen</PresentationFormat>
  <Paragraphs>21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الإعلام والتنمية المحلية الفرقة الأولي - إعلام</vt:lpstr>
      <vt:lpstr>المبحث الرابع أبــــعـــاد عــمـليـة الـتنـمـيـة</vt:lpstr>
      <vt:lpstr>PowerPoint Presentation</vt:lpstr>
      <vt:lpstr>PowerPoint Presentation</vt:lpstr>
      <vt:lpstr>خصائص الفكرة المستحدثة :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الإعلام والتنمية المحلية الفرقة الأولي</dc:title>
  <dc:creator>Ultimate</dc:creator>
  <cp:lastModifiedBy>Ultimate</cp:lastModifiedBy>
  <cp:revision>11</cp:revision>
  <dcterms:created xsi:type="dcterms:W3CDTF">2020-04-12T22:31:05Z</dcterms:created>
  <dcterms:modified xsi:type="dcterms:W3CDTF">2020-04-12T23:43:13Z</dcterms:modified>
</cp:coreProperties>
</file>