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F804-C62E-40C1-A358-8C661A2BCA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2834-D74F-4186-9448-B3C0B92E7AA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3931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F804-C62E-40C1-A358-8C661A2BCA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2834-D74F-4186-9448-B3C0B92E7AA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3169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F804-C62E-40C1-A358-8C661A2BCA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2834-D74F-4186-9448-B3C0B92E7AA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2637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F804-C62E-40C1-A358-8C661A2BCA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2834-D74F-4186-9448-B3C0B92E7AA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585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F804-C62E-40C1-A358-8C661A2BCA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2834-D74F-4186-9448-B3C0B92E7AA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9016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F804-C62E-40C1-A358-8C661A2BCA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2834-D74F-4186-9448-B3C0B92E7AA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831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F804-C62E-40C1-A358-8C661A2BCA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2834-D74F-4186-9448-B3C0B92E7AA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198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F804-C62E-40C1-A358-8C661A2BCA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2834-D74F-4186-9448-B3C0B92E7AA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33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F804-C62E-40C1-A358-8C661A2BCA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2834-D74F-4186-9448-B3C0B92E7AA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2087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F804-C62E-40C1-A358-8C661A2BCA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2834-D74F-4186-9448-B3C0B92E7AA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849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F804-C62E-40C1-A358-8C661A2BCA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2834-D74F-4186-9448-B3C0B92E7AA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88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BF804-C62E-40C1-A358-8C661A2BCA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B2834-D74F-4186-9448-B3C0B92E7AA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012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84201"/>
            <a:ext cx="9296400" cy="2489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ar-EG" dirty="0" smtClean="0">
                <a:solidFill>
                  <a:srgbClr val="0070C0"/>
                </a:solidFill>
              </a:rPr>
              <a:t>الإعلام والتنمية المحلية</a:t>
            </a:r>
            <a:br>
              <a:rPr lang="ar-EG" dirty="0" smtClean="0">
                <a:solidFill>
                  <a:srgbClr val="0070C0"/>
                </a:solidFill>
              </a:rPr>
            </a:br>
            <a:r>
              <a:rPr lang="ar-EG" dirty="0" smtClean="0">
                <a:solidFill>
                  <a:srgbClr val="0070C0"/>
                </a:solidFill>
              </a:rPr>
              <a:t>الفرقة </a:t>
            </a:r>
            <a:r>
              <a:rPr lang="ar-EG" dirty="0" smtClean="0">
                <a:solidFill>
                  <a:srgbClr val="0070C0"/>
                </a:solidFill>
              </a:rPr>
              <a:t>الأولي – إعلام </a:t>
            </a:r>
            <a:endParaRPr lang="ar-EG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 . شريهان محمود كشك</a:t>
            </a:r>
          </a:p>
          <a:p>
            <a:pPr rtl="0">
              <a:lnSpc>
                <a:spcPct val="8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مدرس الصحافة</a:t>
            </a:r>
          </a:p>
          <a:p>
            <a:pPr rtl="0">
              <a:lnSpc>
                <a:spcPct val="8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كلية الإعلام وتكنولوجيا الاتصال </a:t>
            </a:r>
          </a:p>
          <a:p>
            <a:endParaRPr lang="ar-EG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4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96"/>
    </mc:Choice>
    <mc:Fallback>
      <p:transition spd="slow" advTm="26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4254500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ar-EG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EG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المبحث السابع</a:t>
            </a:r>
            <a:br>
              <a:rPr lang="ar-EG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سبل النهوض بدور الإعلام التنموي في الدول العربية </a:t>
            </a:r>
            <a:r>
              <a:rPr lang="ar-EG" dirty="0" smtClean="0"/>
              <a:t/>
            </a:r>
            <a:br>
              <a:rPr lang="ar-EG" dirty="0" smtClean="0"/>
            </a:br>
            <a:endParaRPr lang="ar-EG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5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183"/>
    </mc:Choice>
    <mc:Fallback>
      <p:transition spd="slow" advTm="131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668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EG" sz="3600" dirty="0" smtClean="0">
                <a:solidFill>
                  <a:srgbClr val="002060"/>
                </a:solidFill>
              </a:rPr>
              <a:t>الإعلام التنموي والتخطيط الإعلامي .</a:t>
            </a:r>
          </a:p>
          <a:p>
            <a:pPr>
              <a:lnSpc>
                <a:spcPct val="150000"/>
              </a:lnSpc>
            </a:pPr>
            <a:r>
              <a:rPr lang="ar-EG" sz="3600" dirty="0" smtClean="0">
                <a:solidFill>
                  <a:srgbClr val="002060"/>
                </a:solidFill>
              </a:rPr>
              <a:t>التنمية</a:t>
            </a:r>
            <a:r>
              <a:rPr lang="ar-EG" sz="3600" dirty="0">
                <a:solidFill>
                  <a:srgbClr val="002060"/>
                </a:solidFill>
              </a:rPr>
              <a:t> الاجتماعية </a:t>
            </a:r>
            <a:r>
              <a:rPr lang="ar-EG" sz="36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ar-EG" sz="3600" dirty="0" smtClean="0">
                <a:solidFill>
                  <a:srgbClr val="002060"/>
                </a:solidFill>
              </a:rPr>
              <a:t>التنمية السياسية .</a:t>
            </a:r>
          </a:p>
          <a:p>
            <a:pPr>
              <a:lnSpc>
                <a:spcPct val="150000"/>
              </a:lnSpc>
            </a:pPr>
            <a:r>
              <a:rPr lang="ar-EG" sz="3600" dirty="0" smtClean="0">
                <a:solidFill>
                  <a:srgbClr val="002060"/>
                </a:solidFill>
              </a:rPr>
              <a:t>التنمية الثقافية .</a:t>
            </a:r>
          </a:p>
          <a:p>
            <a:pPr>
              <a:lnSpc>
                <a:spcPct val="150000"/>
              </a:lnSpc>
            </a:pPr>
            <a:r>
              <a:rPr lang="ar-EG" sz="3600" dirty="0" smtClean="0">
                <a:solidFill>
                  <a:srgbClr val="002060"/>
                </a:solidFill>
              </a:rPr>
              <a:t>التنمية الاقتصادية </a:t>
            </a:r>
          </a:p>
          <a:p>
            <a:endParaRPr lang="ar-E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0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049"/>
    </mc:Choice>
    <mc:Fallback>
      <p:transition spd="slow" advTm="185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99"/>
            <a:ext cx="10515600" cy="3175001"/>
          </a:xfrm>
        </p:spPr>
        <p:txBody>
          <a:bodyPr>
            <a:normAutofit/>
          </a:bodyPr>
          <a:lstStyle/>
          <a:p>
            <a:pPr lvl="1" algn="ctr"/>
            <a:endParaRPr lang="ar-EG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buNone/>
            </a:pPr>
            <a:endParaRPr lang="ar-EG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buNone/>
            </a:pPr>
            <a:r>
              <a:rPr lang="ar-EG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سلبيات </a:t>
            </a:r>
            <a:r>
              <a:rPr lang="ar-EG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الإعلام التنموي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5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101"/>
    </mc:Choice>
    <mc:Fallback>
      <p:transition spd="slow" advTm="162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1689101"/>
            <a:ext cx="10515600" cy="1804988"/>
          </a:xfrm>
        </p:spPr>
        <p:txBody>
          <a:bodyPr>
            <a:normAutofit/>
          </a:bodyPr>
          <a:lstStyle/>
          <a:p>
            <a:r>
              <a:rPr lang="ar-E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آليات النهوض بالإعلام التنموي في الدول </a:t>
            </a:r>
            <a:r>
              <a:rPr lang="ar-E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العربية</a:t>
            </a:r>
            <a:endParaRPr lang="ar-E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505"/>
    </mc:Choice>
    <mc:Fallback>
      <p:transition spd="slow" advTm="393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40</Words>
  <Application>Microsoft Office PowerPoint</Application>
  <PresentationFormat>Widescreen</PresentationFormat>
  <Paragraphs>14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الإعلام والتنمية المحلية الفرقة الأولي – إعلام </vt:lpstr>
      <vt:lpstr> المبحث السابع سبل النهوض بدور الإعلام التنموي في الدول العربية  </vt:lpstr>
      <vt:lpstr>PowerPoint Presentation</vt:lpstr>
      <vt:lpstr>PowerPoint Presentation</vt:lpstr>
      <vt:lpstr>آليات النهوض بالإعلام التنموي في الدول العربية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الإعلام والتنمية المحلية الفرقة الأولي</dc:title>
  <dc:creator>Ultimate</dc:creator>
  <cp:lastModifiedBy>Ultimate</cp:lastModifiedBy>
  <cp:revision>14</cp:revision>
  <dcterms:created xsi:type="dcterms:W3CDTF">2020-04-12T22:21:28Z</dcterms:created>
  <dcterms:modified xsi:type="dcterms:W3CDTF">2020-04-12T23:11:40Z</dcterms:modified>
</cp:coreProperties>
</file>