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</a:t>
            </a:r>
            <a:r>
              <a:rPr lang="ar-EG" b="1" dirty="0" smtClean="0"/>
              <a:t>عام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English?</a:t>
            </a:r>
          </a:p>
          <a:p>
            <a:pPr marL="0" indent="0">
              <a:buNone/>
            </a:pPr>
            <a:r>
              <a:rPr lang="ar-EG" sz="5400" dirty="0" smtClean="0"/>
              <a:t>رجع الصدي</a:t>
            </a:r>
            <a:endParaRPr lang="en-US" sz="5400" dirty="0" smtClean="0"/>
          </a:p>
          <a:p>
            <a:pPr marL="0" indent="0">
              <a:buNone/>
            </a:pPr>
            <a:r>
              <a:rPr lang="ar-EG" sz="5400" dirty="0" smtClean="0"/>
              <a:t>قادة الرأي</a:t>
            </a:r>
            <a:endParaRPr lang="en-US" sz="5400" dirty="0" smtClean="0"/>
          </a:p>
          <a:p>
            <a:pPr marL="0" indent="0">
              <a:buNone/>
            </a:pPr>
            <a:r>
              <a:rPr lang="ar-EG" sz="5400" dirty="0" smtClean="0"/>
              <a:t>الإتصال وجها لوجه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200" dirty="0" smtClean="0"/>
              <a:t>(Feed back)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رجع الصدى</a:t>
            </a:r>
            <a:endParaRPr lang="ar-EG" sz="5200" dirty="0" smtClean="0"/>
          </a:p>
          <a:p>
            <a:r>
              <a:rPr lang="en-US" sz="5200" dirty="0" smtClean="0"/>
              <a:t>(Opinion Leaders)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قادة الرأي</a:t>
            </a:r>
            <a:endParaRPr lang="ar-EG" sz="5200" dirty="0" smtClean="0"/>
          </a:p>
          <a:p>
            <a:r>
              <a:rPr lang="en-US" sz="5200" dirty="0" smtClean="0"/>
              <a:t>(Face to face communication) </a:t>
            </a:r>
            <a:r>
              <a:rPr lang="en-US" sz="5200" dirty="0"/>
              <a:t>can be translated as </a:t>
            </a:r>
            <a:r>
              <a:rPr lang="ar-EG" sz="5200" dirty="0" smtClean="0"/>
              <a:t>الإتصال وجها لوجه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</a:t>
            </a:r>
            <a:r>
              <a:rPr lang="en-US" sz="4000" b="1" dirty="0" smtClean="0"/>
              <a:t>English?</a:t>
            </a:r>
            <a:endParaRPr lang="en-US" sz="4000" b="1" dirty="0"/>
          </a:p>
          <a:p>
            <a:r>
              <a:rPr lang="ar-EG" dirty="0" smtClean="0"/>
              <a:t>الإتصال الشخصي</a:t>
            </a:r>
            <a:endParaRPr lang="en-US" dirty="0"/>
          </a:p>
          <a:p>
            <a:r>
              <a:rPr lang="ar-EG" dirty="0" smtClean="0"/>
              <a:t>الإتصال الذاتي</a:t>
            </a:r>
            <a:endParaRPr lang="en-US" dirty="0"/>
          </a:p>
          <a:p>
            <a:r>
              <a:rPr lang="ar-EG" dirty="0" smtClean="0"/>
              <a:t>الإتصال الجماهيري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 smtClean="0"/>
              <a:t>(Interpersonal communication) </a:t>
            </a:r>
            <a:r>
              <a:rPr lang="en-US" sz="4300" dirty="0"/>
              <a:t>can be translated as </a:t>
            </a:r>
            <a:r>
              <a:rPr lang="ar-EG" sz="4300" dirty="0" smtClean="0"/>
              <a:t>الإتصال الشخصي</a:t>
            </a:r>
          </a:p>
          <a:p>
            <a:r>
              <a:rPr lang="en-US" sz="4000" dirty="0" smtClean="0"/>
              <a:t>(Intrapersonal communication) can be translated as </a:t>
            </a:r>
            <a:r>
              <a:rPr lang="ar-EG" sz="4000" dirty="0" smtClean="0"/>
              <a:t>الإتصال الذاتي</a:t>
            </a:r>
          </a:p>
          <a:p>
            <a:r>
              <a:rPr lang="en-US" sz="4000" dirty="0" smtClean="0"/>
              <a:t>(Mass communication)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الإتصال الجماهيري</a:t>
            </a:r>
            <a:endParaRPr lang="ar-EG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Legislation</a:t>
            </a:r>
            <a:endParaRPr lang="en-US" sz="4400" b="1" dirty="0" smtClean="0"/>
          </a:p>
          <a:p>
            <a:r>
              <a:rPr lang="en-US" sz="4400" b="1" dirty="0" smtClean="0"/>
              <a:t>So far</a:t>
            </a:r>
            <a:endParaRPr lang="en-US" sz="4400" b="1" dirty="0"/>
          </a:p>
          <a:p>
            <a:r>
              <a:rPr lang="en-US" sz="4400" b="1" dirty="0" smtClean="0"/>
              <a:t>Agreement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(Legislation)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قانون - تشريع</a:t>
            </a:r>
            <a:endParaRPr lang="ar-EG" sz="4400" b="1" dirty="0"/>
          </a:p>
          <a:p>
            <a:r>
              <a:rPr lang="en-US" sz="4400" b="1" dirty="0" smtClean="0"/>
              <a:t>(So far)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حتى الآن</a:t>
            </a:r>
            <a:endParaRPr lang="ar-EG" sz="4400" b="1" dirty="0"/>
          </a:p>
          <a:p>
            <a:r>
              <a:rPr lang="en-US" sz="4400" b="1" dirty="0" smtClean="0"/>
              <a:t>(Agreement)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إتفاقية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Translate the following terms into Arabic?</a:t>
            </a:r>
          </a:p>
          <a:p>
            <a:r>
              <a:rPr lang="en-US" sz="4000" dirty="0" smtClean="0"/>
              <a:t>Peace negotiations</a:t>
            </a:r>
            <a:endParaRPr lang="en-US" sz="4000" dirty="0" smtClean="0"/>
          </a:p>
          <a:p>
            <a:r>
              <a:rPr lang="en-US" sz="4000" dirty="0" smtClean="0"/>
              <a:t>Peace efforts</a:t>
            </a:r>
            <a:endParaRPr lang="en-US" sz="4000" dirty="0" smtClean="0"/>
          </a:p>
          <a:p>
            <a:r>
              <a:rPr lang="en-US" sz="4000" dirty="0" smtClean="0"/>
              <a:t>Peace process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/>
              <a:t>(Peace </a:t>
            </a:r>
            <a:r>
              <a:rPr lang="en-US" sz="4000" dirty="0" smtClean="0"/>
              <a:t>negotiations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smtClean="0"/>
              <a:t>مباحثات السلام</a:t>
            </a:r>
            <a:endParaRPr lang="ar-EG" sz="4000" dirty="0" smtClean="0"/>
          </a:p>
          <a:p>
            <a:pPr algn="just"/>
            <a:r>
              <a:rPr lang="en-US" sz="4000" dirty="0"/>
              <a:t>(Peace </a:t>
            </a:r>
            <a:r>
              <a:rPr lang="en-US" sz="4000" dirty="0" smtClean="0"/>
              <a:t>efforts</a:t>
            </a:r>
            <a:r>
              <a:rPr lang="en-US" sz="4000" dirty="0" smtClean="0"/>
              <a:t>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جهود السلام</a:t>
            </a:r>
            <a:endParaRPr lang="ar-EG" sz="4000" dirty="0" smtClean="0"/>
          </a:p>
          <a:p>
            <a:pPr algn="just"/>
            <a:r>
              <a:rPr lang="en-US" sz="4000" dirty="0"/>
              <a:t>(Peace </a:t>
            </a:r>
            <a:r>
              <a:rPr lang="en-US" sz="4000" dirty="0" smtClean="0"/>
              <a:t>process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عملية السلام</a:t>
            </a:r>
            <a:endParaRPr lang="ar-EG" sz="4000" dirty="0"/>
          </a:p>
          <a:p>
            <a:pPr algn="just"/>
            <a:endParaRPr lang="ar-EG" sz="4800" dirty="0"/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Mass media material ثانية عام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48</cp:revision>
  <dcterms:created xsi:type="dcterms:W3CDTF">2006-08-16T00:00:00Z</dcterms:created>
  <dcterms:modified xsi:type="dcterms:W3CDTF">2020-04-16T19:26:17Z</dcterms:modified>
</cp:coreProperties>
</file>