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Mass media material</a:t>
            </a:r>
            <a:br>
              <a:rPr lang="en-US" b="1" dirty="0"/>
            </a:br>
            <a:r>
              <a:rPr lang="ar-EG" b="1" dirty="0" smtClean="0"/>
              <a:t>ثانية عام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terms into </a:t>
            </a:r>
            <a:r>
              <a:rPr lang="en-US" sz="5400" b="1" dirty="0" smtClean="0"/>
              <a:t>English?</a:t>
            </a:r>
          </a:p>
          <a:p>
            <a:pPr marL="0" indent="0">
              <a:buNone/>
            </a:pPr>
            <a:r>
              <a:rPr lang="ar-EG" sz="5400" dirty="0" smtClean="0"/>
              <a:t>عاجل</a:t>
            </a:r>
            <a:endParaRPr lang="en-US" sz="5400" dirty="0" smtClean="0"/>
          </a:p>
          <a:p>
            <a:pPr marL="0" indent="0">
              <a:buNone/>
            </a:pPr>
            <a:r>
              <a:rPr lang="ar-EG" sz="5400" dirty="0" smtClean="0"/>
              <a:t>وزير الداخلية</a:t>
            </a:r>
            <a:endParaRPr lang="en-US" sz="5400" dirty="0" smtClean="0"/>
          </a:p>
          <a:p>
            <a:pPr marL="0" indent="0">
              <a:buNone/>
            </a:pPr>
            <a:r>
              <a:rPr lang="ar-EG" sz="5400" dirty="0" smtClean="0"/>
              <a:t>مسؤلون حكوميون</a:t>
            </a:r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5200" dirty="0" smtClean="0"/>
              <a:t>(emergency)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عاجل</a:t>
            </a:r>
            <a:endParaRPr lang="ar-EG" sz="5200" dirty="0" smtClean="0"/>
          </a:p>
          <a:p>
            <a:r>
              <a:rPr lang="en-US" sz="5200" dirty="0" smtClean="0"/>
              <a:t>(interior minister)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وزير الداخلية</a:t>
            </a:r>
            <a:endParaRPr lang="ar-EG" sz="5200" dirty="0" smtClean="0"/>
          </a:p>
          <a:p>
            <a:r>
              <a:rPr lang="en-US" sz="5200" dirty="0" smtClean="0"/>
              <a:t>(administrative officials) </a:t>
            </a:r>
            <a:r>
              <a:rPr lang="en-US" sz="5200" dirty="0"/>
              <a:t>can be translated as </a:t>
            </a:r>
            <a:r>
              <a:rPr lang="ar-EG" sz="5200" dirty="0" smtClean="0"/>
              <a:t>مسؤلون حكوميون </a:t>
            </a:r>
            <a:endParaRPr lang="en-US" sz="5200" dirty="0" smtClean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Translate the following terms into </a:t>
            </a:r>
            <a:r>
              <a:rPr lang="en-US" sz="4000" b="1" dirty="0" smtClean="0"/>
              <a:t>English?</a:t>
            </a:r>
            <a:endParaRPr lang="en-US" sz="4000" b="1" dirty="0"/>
          </a:p>
          <a:p>
            <a:r>
              <a:rPr lang="ar-EG" dirty="0" smtClean="0"/>
              <a:t>جماعة مسلحة</a:t>
            </a:r>
            <a:endParaRPr lang="en-US" dirty="0"/>
          </a:p>
          <a:p>
            <a:r>
              <a:rPr lang="ar-EG" dirty="0" smtClean="0"/>
              <a:t>عناصر متطرفة</a:t>
            </a:r>
            <a:endParaRPr lang="en-US" dirty="0"/>
          </a:p>
          <a:p>
            <a:r>
              <a:rPr lang="ar-EG" dirty="0" smtClean="0"/>
              <a:t>مقاطعة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 smtClean="0"/>
              <a:t>(armed band) </a:t>
            </a:r>
            <a:r>
              <a:rPr lang="en-US" sz="4300" dirty="0"/>
              <a:t>can be translated as </a:t>
            </a:r>
            <a:r>
              <a:rPr lang="ar-EG" sz="4300" dirty="0" smtClean="0"/>
              <a:t>جماعة مسلحة</a:t>
            </a:r>
          </a:p>
          <a:p>
            <a:r>
              <a:rPr lang="en-US" sz="4000" dirty="0" smtClean="0"/>
              <a:t>(extremist elements) can be translated as </a:t>
            </a:r>
            <a:r>
              <a:rPr lang="ar-EG" sz="4000" dirty="0" smtClean="0"/>
              <a:t>عناصر متطرفة</a:t>
            </a:r>
          </a:p>
          <a:p>
            <a:r>
              <a:rPr lang="en-US" sz="4000" dirty="0" smtClean="0"/>
              <a:t>(province) </a:t>
            </a:r>
            <a:r>
              <a:rPr lang="en-US" sz="4000" dirty="0" smtClean="0"/>
              <a:t>can be translated as </a:t>
            </a:r>
            <a:r>
              <a:rPr lang="ar-EG" sz="4000" dirty="0" smtClean="0"/>
              <a:t>مقاطعة</a:t>
            </a:r>
            <a:endParaRPr lang="ar-EG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Translate the following terms into Arabic?</a:t>
            </a:r>
          </a:p>
          <a:p>
            <a:r>
              <a:rPr lang="en-US" sz="4400" b="1" dirty="0" smtClean="0"/>
              <a:t>negotiations</a:t>
            </a:r>
            <a:endParaRPr lang="en-US" sz="4400" b="1" dirty="0" smtClean="0"/>
          </a:p>
          <a:p>
            <a:r>
              <a:rPr lang="en-US" sz="4400" b="1" dirty="0" smtClean="0"/>
              <a:t>majority</a:t>
            </a:r>
            <a:endParaRPr lang="en-US" sz="4400" b="1" dirty="0"/>
          </a:p>
          <a:p>
            <a:r>
              <a:rPr lang="en-US" sz="4400" b="1" dirty="0" smtClean="0"/>
              <a:t>region</a:t>
            </a:r>
            <a:endParaRPr lang="en-US" sz="4400" b="1" dirty="0" smtClean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(negotiations)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مفاوضات</a:t>
            </a:r>
            <a:endParaRPr lang="ar-EG" sz="4400" b="1" dirty="0"/>
          </a:p>
          <a:p>
            <a:r>
              <a:rPr lang="en-US" sz="4400" b="1" dirty="0"/>
              <a:t>(</a:t>
            </a:r>
            <a:r>
              <a:rPr lang="en-US" sz="4400" b="1" dirty="0" smtClean="0"/>
              <a:t>majority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أغلبية</a:t>
            </a:r>
            <a:endParaRPr lang="ar-EG" sz="4400" b="1" dirty="0"/>
          </a:p>
          <a:p>
            <a:r>
              <a:rPr lang="en-US" sz="4400" b="1" dirty="0"/>
              <a:t>(region)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إقليم</a:t>
            </a:r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000" dirty="0" smtClean="0"/>
              <a:t>إنتهت المحاضرة</a:t>
            </a:r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147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Mass media material ثانية عام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51</cp:revision>
  <dcterms:created xsi:type="dcterms:W3CDTF">2006-08-16T00:00:00Z</dcterms:created>
  <dcterms:modified xsi:type="dcterms:W3CDTF">2020-04-23T14:02:05Z</dcterms:modified>
</cp:coreProperties>
</file>