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ثانية إذاعة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517"/>
    </mc:Choice>
    <mc:Fallback xmlns="">
      <p:transition spd="slow" advTm="265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Arabic?</a:t>
            </a:r>
          </a:p>
          <a:p>
            <a:pPr marL="0" indent="0">
              <a:buNone/>
            </a:pPr>
            <a:r>
              <a:rPr lang="en-US" sz="5400" dirty="0" smtClean="0"/>
              <a:t>To claim or allege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Just to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preparations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5200" dirty="0"/>
              <a:t>(To claim or </a:t>
            </a:r>
            <a:r>
              <a:rPr lang="en-US" sz="5200" dirty="0" smtClean="0"/>
              <a:t>allege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يدعى أو يزعم</a:t>
            </a:r>
            <a:endParaRPr lang="ar-EG" sz="5200" dirty="0" smtClean="0"/>
          </a:p>
          <a:p>
            <a:r>
              <a:rPr lang="en-US" sz="5200" dirty="0"/>
              <a:t>(Just </a:t>
            </a:r>
            <a:r>
              <a:rPr lang="en-US" sz="5200" dirty="0" smtClean="0"/>
              <a:t>to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عادل نزيه بشأن أو بالنسبة ل</a:t>
            </a:r>
            <a:endParaRPr lang="ar-EG" sz="5200" dirty="0" smtClean="0"/>
          </a:p>
          <a:p>
            <a:r>
              <a:rPr lang="en-US" sz="5200" dirty="0"/>
              <a:t>(</a:t>
            </a:r>
            <a:r>
              <a:rPr lang="en-US" sz="5200" dirty="0" smtClean="0"/>
              <a:t>preparations</a:t>
            </a:r>
            <a:r>
              <a:rPr lang="en-US" sz="5200" dirty="0" smtClean="0"/>
              <a:t>) </a:t>
            </a:r>
            <a:r>
              <a:rPr lang="en-US" sz="5200" dirty="0"/>
              <a:t>can be translated </a:t>
            </a:r>
            <a:r>
              <a:rPr lang="en-US" sz="5200" dirty="0" smtClean="0"/>
              <a:t>as</a:t>
            </a:r>
            <a:r>
              <a:rPr lang="ar-EG" sz="5200" dirty="0" smtClean="0"/>
              <a:t>إستعدادات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An activity</a:t>
            </a:r>
            <a:endParaRPr lang="en-US" dirty="0"/>
          </a:p>
          <a:p>
            <a:r>
              <a:rPr lang="en-US" dirty="0" smtClean="0"/>
              <a:t>A project meeting</a:t>
            </a:r>
            <a:endParaRPr lang="en-US" dirty="0"/>
          </a:p>
          <a:p>
            <a:r>
              <a:rPr lang="en-US" dirty="0" smtClean="0"/>
              <a:t>A long time supporter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300" dirty="0"/>
              <a:t>(An </a:t>
            </a:r>
            <a:r>
              <a:rPr lang="en-US" sz="4300" dirty="0" smtClean="0"/>
              <a:t>activity</a:t>
            </a:r>
            <a:r>
              <a:rPr lang="en-US" sz="4300" dirty="0" smtClean="0"/>
              <a:t>) </a:t>
            </a:r>
            <a:r>
              <a:rPr lang="en-US" sz="4300" dirty="0"/>
              <a:t>can be translated as </a:t>
            </a:r>
            <a:r>
              <a:rPr lang="ar-EG" sz="4300" dirty="0" smtClean="0"/>
              <a:t>نشاط (</a:t>
            </a:r>
            <a:endParaRPr lang="ar-EG" sz="4300" dirty="0"/>
          </a:p>
          <a:p>
            <a:r>
              <a:rPr lang="en-US" sz="4000" dirty="0"/>
              <a:t>(A project </a:t>
            </a:r>
            <a:r>
              <a:rPr lang="en-US" sz="4000" dirty="0" smtClean="0"/>
              <a:t>meeting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لقاء أو إجتماع حول المشروع</a:t>
            </a:r>
          </a:p>
          <a:p>
            <a:r>
              <a:rPr lang="en-US" sz="4000" dirty="0" smtClean="0"/>
              <a:t>(A long time supporter</a:t>
            </a:r>
            <a:r>
              <a:rPr lang="en-US" sz="4000" dirty="0" smtClean="0"/>
              <a:t>) can be translated as </a:t>
            </a:r>
            <a:r>
              <a:rPr lang="ar-EG" sz="4000" dirty="0" smtClean="0"/>
              <a:t>مؤيد أو مساند منذ فترة طويلة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launch</a:t>
            </a:r>
            <a:endParaRPr lang="en-US" sz="4400" b="1" dirty="0"/>
          </a:p>
          <a:p>
            <a:r>
              <a:rPr lang="en-US" sz="4400" b="1" dirty="0" smtClean="0"/>
              <a:t>The official launch</a:t>
            </a:r>
            <a:endParaRPr lang="en-US" sz="4400" b="1" dirty="0"/>
          </a:p>
          <a:p>
            <a:r>
              <a:rPr lang="en-US" sz="4400" b="1" dirty="0" smtClean="0"/>
              <a:t>To attend</a:t>
            </a:r>
            <a:endParaRPr lang="en-US" sz="4400" b="1" dirty="0" smtClean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(launch)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يفتح تدشين اطلاق</a:t>
            </a:r>
            <a:endParaRPr lang="ar-EG" sz="4400" b="1" dirty="0"/>
          </a:p>
          <a:p>
            <a:r>
              <a:rPr lang="en-US" sz="4400" b="1" dirty="0"/>
              <a:t>(The official </a:t>
            </a:r>
            <a:r>
              <a:rPr lang="en-US" sz="4400" b="1" dirty="0" smtClean="0"/>
              <a:t>launch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الافتتاح الرسمي</a:t>
            </a:r>
            <a:endParaRPr lang="ar-EG" sz="4400" b="1" dirty="0"/>
          </a:p>
          <a:p>
            <a:r>
              <a:rPr lang="en-US" sz="4400" b="1" dirty="0"/>
              <a:t>(To </a:t>
            </a:r>
            <a:r>
              <a:rPr lang="en-US" sz="4400" b="1" dirty="0" smtClean="0"/>
              <a:t>attend</a:t>
            </a:r>
            <a:r>
              <a:rPr lang="en-US" sz="4400" b="1" dirty="0" smtClean="0"/>
              <a:t>) </a:t>
            </a:r>
            <a:r>
              <a:rPr lang="en-US" sz="4400" b="1" dirty="0"/>
              <a:t>can be </a:t>
            </a:r>
            <a:r>
              <a:rPr lang="en-US" sz="4400" b="1" dirty="0" smtClean="0"/>
              <a:t>translated </a:t>
            </a:r>
            <a:r>
              <a:rPr lang="en-US" sz="4400" b="1" dirty="0"/>
              <a:t>as </a:t>
            </a:r>
            <a:r>
              <a:rPr lang="ar-EG" sz="4400" b="1" dirty="0" smtClean="0"/>
              <a:t>يحضر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dirty="0" smtClean="0"/>
              <a:t>إنتهت المحاضرة</a:t>
            </a:r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181</Words>
  <Application>Microsoft Office PowerPoint</Application>
  <PresentationFormat>On-screen Show (4:3)</PresentationFormat>
  <Paragraphs>29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Mass media material ثانية إذاعة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56</cp:revision>
  <dcterms:created xsi:type="dcterms:W3CDTF">2006-08-16T00:00:00Z</dcterms:created>
  <dcterms:modified xsi:type="dcterms:W3CDTF">2020-04-23T13:18:10Z</dcterms:modified>
</cp:coreProperties>
</file>