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4" r:id="rId4"/>
    <p:sldId id="282" r:id="rId5"/>
    <p:sldId id="283" r:id="rId6"/>
    <p:sldId id="281" r:id="rId7"/>
    <p:sldId id="257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Mass media material</a:t>
            </a:r>
            <a:br>
              <a:rPr lang="en-US" b="1" dirty="0"/>
            </a:br>
            <a:r>
              <a:rPr lang="ar-EG" b="1" dirty="0" smtClean="0"/>
              <a:t>ثانية إذاعة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أ.م.د/محمد عمارة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أستاذ مساعد بقسم الإذاعة والتليفزيون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ووكيل كلية الإعلام لشؤن خدمة البيئة وتنمية المجتمع - جامعة جنوب الوادي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Audio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27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517"/>
    </mc:Choice>
    <mc:Fallback xmlns="">
      <p:transition spd="slow" advTm="2651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Idioms &amp; terms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5400" b="1" dirty="0"/>
              <a:t>Translate </a:t>
            </a:r>
            <a:r>
              <a:rPr lang="en-US" sz="5400" b="1" dirty="0" smtClean="0"/>
              <a:t>the </a:t>
            </a:r>
            <a:r>
              <a:rPr lang="en-US" sz="5400" b="1" dirty="0"/>
              <a:t>following terms into </a:t>
            </a:r>
            <a:r>
              <a:rPr lang="en-US" sz="5400" b="1" dirty="0" smtClean="0"/>
              <a:t>Arabic?</a:t>
            </a:r>
          </a:p>
          <a:p>
            <a:pPr marL="0" indent="0">
              <a:buNone/>
            </a:pPr>
            <a:r>
              <a:rPr lang="en-US" sz="5400" dirty="0" smtClean="0"/>
              <a:t>To claim or allege</a:t>
            </a:r>
            <a:endParaRPr lang="en-US" sz="5400" dirty="0" smtClean="0"/>
          </a:p>
          <a:p>
            <a:pPr marL="0" indent="0">
              <a:buNone/>
            </a:pPr>
            <a:r>
              <a:rPr lang="en-US" sz="5400" dirty="0" smtClean="0"/>
              <a:t>Just to</a:t>
            </a:r>
            <a:endParaRPr lang="en-US" sz="5400" dirty="0" smtClean="0"/>
          </a:p>
          <a:p>
            <a:pPr marL="0" indent="0">
              <a:buNone/>
            </a:pPr>
            <a:r>
              <a:rPr lang="en-US" sz="5400" dirty="0" smtClean="0"/>
              <a:t>preparations</a:t>
            </a:r>
            <a:endParaRPr lang="en-US" sz="5400" dirty="0" smtClean="0"/>
          </a:p>
          <a:p>
            <a:pPr marL="0" indent="0"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7041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5200" dirty="0"/>
              <a:t>(To claim or </a:t>
            </a:r>
            <a:r>
              <a:rPr lang="en-US" sz="5200" dirty="0" smtClean="0"/>
              <a:t>allege</a:t>
            </a:r>
            <a:r>
              <a:rPr lang="en-US" sz="5200" dirty="0" smtClean="0"/>
              <a:t>) </a:t>
            </a:r>
            <a:r>
              <a:rPr lang="en-US" sz="5200" dirty="0" smtClean="0"/>
              <a:t>can be translated as </a:t>
            </a:r>
            <a:r>
              <a:rPr lang="ar-EG" sz="5200" dirty="0" smtClean="0"/>
              <a:t>يدعى أو يزعم</a:t>
            </a:r>
            <a:endParaRPr lang="ar-EG" sz="5200" dirty="0" smtClean="0"/>
          </a:p>
          <a:p>
            <a:r>
              <a:rPr lang="en-US" sz="5200" dirty="0"/>
              <a:t>(Just </a:t>
            </a:r>
            <a:r>
              <a:rPr lang="en-US" sz="5200" dirty="0" smtClean="0"/>
              <a:t>to</a:t>
            </a:r>
            <a:r>
              <a:rPr lang="en-US" sz="5200" dirty="0" smtClean="0"/>
              <a:t>) </a:t>
            </a:r>
            <a:r>
              <a:rPr lang="en-US" sz="5200" dirty="0" smtClean="0"/>
              <a:t>can be translated as </a:t>
            </a:r>
            <a:r>
              <a:rPr lang="ar-EG" sz="5200" dirty="0" smtClean="0"/>
              <a:t>عادل نزيه بشأن أو بالنسبة ل</a:t>
            </a:r>
            <a:endParaRPr lang="ar-EG" sz="5200" dirty="0" smtClean="0"/>
          </a:p>
          <a:p>
            <a:r>
              <a:rPr lang="en-US" sz="5200" dirty="0"/>
              <a:t>(</a:t>
            </a:r>
            <a:r>
              <a:rPr lang="en-US" sz="5200" dirty="0" smtClean="0"/>
              <a:t>preparations</a:t>
            </a:r>
            <a:r>
              <a:rPr lang="en-US" sz="5200" dirty="0" smtClean="0"/>
              <a:t>) </a:t>
            </a:r>
            <a:r>
              <a:rPr lang="en-US" sz="5200" dirty="0"/>
              <a:t>can be translated </a:t>
            </a:r>
            <a:r>
              <a:rPr lang="en-US" sz="5200" dirty="0" smtClean="0"/>
              <a:t>as</a:t>
            </a:r>
            <a:r>
              <a:rPr lang="ar-EG" sz="5200" dirty="0" smtClean="0"/>
              <a:t>إستعدادات</a:t>
            </a:r>
            <a:endParaRPr lang="en-US" sz="5200" dirty="0" smtClean="0"/>
          </a:p>
        </p:txBody>
      </p:sp>
    </p:spTree>
    <p:extLst>
      <p:ext uri="{BB962C8B-B14F-4D97-AF65-F5344CB8AC3E}">
        <p14:creationId xmlns:p14="http://schemas.microsoft.com/office/powerpoint/2010/main" val="352110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/>
              <a:t>Translate the following terms into Arabic?</a:t>
            </a:r>
          </a:p>
          <a:p>
            <a:r>
              <a:rPr lang="en-US" dirty="0" smtClean="0"/>
              <a:t>An activity</a:t>
            </a:r>
            <a:endParaRPr lang="en-US" dirty="0"/>
          </a:p>
          <a:p>
            <a:r>
              <a:rPr lang="en-US" dirty="0" smtClean="0"/>
              <a:t>A project meeting</a:t>
            </a:r>
            <a:endParaRPr lang="en-US" dirty="0"/>
          </a:p>
          <a:p>
            <a:r>
              <a:rPr lang="en-US" dirty="0" smtClean="0"/>
              <a:t>A long time supporter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85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300" dirty="0"/>
              <a:t>(An </a:t>
            </a:r>
            <a:r>
              <a:rPr lang="en-US" sz="4300" dirty="0" smtClean="0"/>
              <a:t>activity</a:t>
            </a:r>
            <a:r>
              <a:rPr lang="en-US" sz="4300" dirty="0" smtClean="0"/>
              <a:t>) </a:t>
            </a:r>
            <a:r>
              <a:rPr lang="en-US" sz="4300" dirty="0"/>
              <a:t>can be translated as </a:t>
            </a:r>
            <a:r>
              <a:rPr lang="ar-EG" sz="4300" dirty="0" smtClean="0"/>
              <a:t>نشاط (</a:t>
            </a:r>
            <a:endParaRPr lang="ar-EG" sz="4300" dirty="0"/>
          </a:p>
          <a:p>
            <a:r>
              <a:rPr lang="en-US" sz="4000" dirty="0"/>
              <a:t>(A project </a:t>
            </a:r>
            <a:r>
              <a:rPr lang="en-US" sz="4000" dirty="0" smtClean="0"/>
              <a:t>meeting</a:t>
            </a:r>
            <a:r>
              <a:rPr lang="en-US" sz="4000" dirty="0" smtClean="0"/>
              <a:t>) </a:t>
            </a:r>
            <a:r>
              <a:rPr lang="en-US" sz="4000" dirty="0"/>
              <a:t>can be translated as </a:t>
            </a:r>
            <a:r>
              <a:rPr lang="ar-EG" sz="4000" dirty="0" smtClean="0"/>
              <a:t>لقاء أو إجتماع حول المشروع</a:t>
            </a:r>
          </a:p>
          <a:p>
            <a:r>
              <a:rPr lang="en-US" sz="4000" dirty="0" smtClean="0"/>
              <a:t>(A long time supporter</a:t>
            </a:r>
            <a:r>
              <a:rPr lang="en-US" sz="4000" dirty="0" smtClean="0"/>
              <a:t>) can be translated as </a:t>
            </a:r>
            <a:r>
              <a:rPr lang="ar-EG" sz="4000" dirty="0" smtClean="0"/>
              <a:t>مؤيد أو مساند منذ فترة طويلة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13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Idioms &amp; terms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b="1" dirty="0"/>
              <a:t>Translate the following terms into Arabic?</a:t>
            </a:r>
          </a:p>
          <a:p>
            <a:r>
              <a:rPr lang="en-US" sz="4400" b="1" dirty="0" smtClean="0"/>
              <a:t>launch</a:t>
            </a:r>
            <a:endParaRPr lang="en-US" sz="4400" b="1" dirty="0"/>
          </a:p>
          <a:p>
            <a:r>
              <a:rPr lang="en-US" sz="4400" b="1" dirty="0" smtClean="0"/>
              <a:t>The official launch</a:t>
            </a:r>
            <a:endParaRPr lang="en-US" sz="4400" b="1" dirty="0"/>
          </a:p>
          <a:p>
            <a:r>
              <a:rPr lang="en-US" sz="4400" b="1" dirty="0" smtClean="0"/>
              <a:t>To attend</a:t>
            </a:r>
            <a:endParaRPr lang="en-US" sz="4400" b="1" dirty="0" smtClean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19222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(launch)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يفتح تدشين اطلاق</a:t>
            </a:r>
            <a:endParaRPr lang="ar-EG" sz="4400" b="1" dirty="0"/>
          </a:p>
          <a:p>
            <a:r>
              <a:rPr lang="en-US" sz="4400" b="1" dirty="0"/>
              <a:t>(The official </a:t>
            </a:r>
            <a:r>
              <a:rPr lang="en-US" sz="4400" b="1" dirty="0" smtClean="0"/>
              <a:t>launch</a:t>
            </a:r>
            <a:r>
              <a:rPr lang="en-US" sz="4400" b="1" dirty="0" smtClean="0"/>
              <a:t>) </a:t>
            </a:r>
            <a:r>
              <a:rPr lang="en-US" sz="4400" b="1" dirty="0"/>
              <a:t>can be translated as </a:t>
            </a:r>
            <a:r>
              <a:rPr lang="ar-EG" sz="4400" b="1" dirty="0" smtClean="0"/>
              <a:t>الافتتاح الرسمي</a:t>
            </a:r>
            <a:endParaRPr lang="ar-EG" sz="4400" b="1" dirty="0"/>
          </a:p>
          <a:p>
            <a:r>
              <a:rPr lang="en-US" sz="4400" b="1" dirty="0"/>
              <a:t>(To </a:t>
            </a:r>
            <a:r>
              <a:rPr lang="en-US" sz="4400" b="1" dirty="0" smtClean="0"/>
              <a:t>attend</a:t>
            </a:r>
            <a:r>
              <a:rPr lang="en-US" sz="4400" b="1" dirty="0" smtClean="0"/>
              <a:t>) </a:t>
            </a:r>
            <a:r>
              <a:rPr lang="en-US" sz="4400" b="1" dirty="0"/>
              <a:t>can be </a:t>
            </a:r>
            <a:r>
              <a:rPr lang="en-US" sz="4400" b="1" dirty="0" smtClean="0"/>
              <a:t>translated </a:t>
            </a:r>
            <a:r>
              <a:rPr lang="en-US" sz="4400" b="1" dirty="0"/>
              <a:t>as </a:t>
            </a:r>
            <a:r>
              <a:rPr lang="ar-EG" sz="4400" b="1" dirty="0" smtClean="0"/>
              <a:t>يحضر</a:t>
            </a:r>
            <a:endParaRPr lang="ar-EG" sz="4400" b="1" dirty="0"/>
          </a:p>
          <a:p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9369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EG" sz="4000" dirty="0" smtClean="0"/>
              <a:t>إنتهت المحاضرة</a:t>
            </a:r>
          </a:p>
        </p:txBody>
      </p:sp>
    </p:spTree>
    <p:extLst>
      <p:ext uri="{BB962C8B-B14F-4D97-AF65-F5344CB8AC3E}">
        <p14:creationId xmlns:p14="http://schemas.microsoft.com/office/powerpoint/2010/main" val="3890856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181</Words>
  <Application>Microsoft Office PowerPoint</Application>
  <PresentationFormat>On-screen Show (4:3)</PresentationFormat>
  <Paragraphs>29</Paragraphs>
  <Slides>8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Mass media material ثانية إذاعة</vt:lpstr>
      <vt:lpstr>Idioms &amp; terms</vt:lpstr>
      <vt:lpstr>PowerPoint Presentation</vt:lpstr>
      <vt:lpstr>Idioms &amp; terms</vt:lpstr>
      <vt:lpstr>PowerPoint Presentation</vt:lpstr>
      <vt:lpstr>Idioms &amp; terms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</dc:creator>
  <cp:lastModifiedBy>nile</cp:lastModifiedBy>
  <cp:revision>56</cp:revision>
  <dcterms:created xsi:type="dcterms:W3CDTF">2006-08-16T00:00:00Z</dcterms:created>
  <dcterms:modified xsi:type="dcterms:W3CDTF">2020-04-23T13:18:10Z</dcterms:modified>
</cp:coreProperties>
</file>