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6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6EAA"/>
    <a:srgbClr val="C35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815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3569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035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9016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7049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9000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4405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2682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319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5040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116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0DA6D-0B8D-4D4C-8522-87ECC06739AC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04CC-EBF2-4B23-92BD-927F3908B5E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5028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488832" cy="129614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ar-EG" sz="7200" b="1" i="1" u="sng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EG" sz="7200" b="1" i="1" u="sng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EG" sz="72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المحاضرةالتاسعة</a:t>
            </a:r>
            <a:r>
              <a:rPr lang="ar-EG" sz="72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EG" sz="72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EG" sz="7200" b="1" i="1" u="sng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560840" cy="3600400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EG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الفرقة الثانية جميع الاقسام:</a:t>
            </a:r>
          </a:p>
          <a:p>
            <a:pPr algn="r"/>
            <a:r>
              <a:rPr lang="ar-EG" sz="2800" b="1" dirty="0" smtClean="0">
                <a:solidFill>
                  <a:srgbClr val="FF0000"/>
                </a:solidFill>
              </a:rPr>
              <a:t>(صحافة- علاقات عامة –إذاعة وتلفزيون – إعلام الكترونى)</a:t>
            </a:r>
          </a:p>
          <a:p>
            <a:pPr algn="r"/>
            <a:r>
              <a:rPr lang="ar-EG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اسم المقرر/ المدخل الاجتماعى للإعلام</a:t>
            </a:r>
          </a:p>
          <a:p>
            <a:pPr algn="r"/>
            <a:endParaRPr lang="ar-EG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ar-EG" sz="2800" b="1" dirty="0" smtClean="0">
                <a:solidFill>
                  <a:srgbClr val="FF0000"/>
                </a:solidFill>
              </a:rPr>
              <a:t>                                                  د/ آمال  السعدى</a:t>
            </a:r>
          </a:p>
          <a:p>
            <a:pPr algn="r"/>
            <a:endParaRPr lang="ar-EG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02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3672408"/>
          </a:xfrm>
          <a:solidFill>
            <a:srgbClr val="FF9999"/>
          </a:solidFill>
        </p:spPr>
        <p:txBody>
          <a:bodyPr>
            <a:normAutofit/>
          </a:bodyPr>
          <a:lstStyle/>
          <a:p>
            <a:r>
              <a:rPr lang="ar-EG" dirty="0" smtClean="0"/>
              <a:t/>
            </a:r>
            <a:br>
              <a:rPr lang="ar-EG" dirty="0" smtClean="0"/>
            </a:br>
            <a:r>
              <a:rPr lang="ar-EG" b="1" i="1" u="sng" dirty="0" smtClean="0">
                <a:solidFill>
                  <a:srgbClr val="00B050"/>
                </a:solidFill>
              </a:rPr>
              <a:t>نكتفى بهذا القدر </a:t>
            </a:r>
            <a:r>
              <a:rPr lang="ar-EG" b="1" i="1" u="sng" smtClean="0">
                <a:solidFill>
                  <a:srgbClr val="00B050"/>
                </a:solidFill>
              </a:rPr>
              <a:t/>
            </a:r>
            <a:br>
              <a:rPr lang="ar-EG" b="1" i="1" u="sng" smtClean="0">
                <a:solidFill>
                  <a:srgbClr val="00B050"/>
                </a:solidFill>
              </a:rPr>
            </a:br>
            <a:endParaRPr lang="ar-EG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05064"/>
            <a:ext cx="8291264" cy="2304256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ar-EG" sz="4000" dirty="0" smtClean="0">
                <a:solidFill>
                  <a:srgbClr val="FF0000"/>
                </a:solidFill>
              </a:rPr>
              <a:t>نلتقى المحاضرة القادمة بإذن الله تعالى</a:t>
            </a:r>
          </a:p>
          <a:p>
            <a:r>
              <a:rPr lang="ar-EG" sz="4000" dirty="0" smtClean="0"/>
              <a:t>    </a:t>
            </a:r>
            <a:r>
              <a:rPr lang="ar-EG" sz="4000" dirty="0" smtClean="0">
                <a:solidFill>
                  <a:srgbClr val="00B0F0"/>
                </a:solidFill>
              </a:rPr>
              <a:t>تمنياتى لكم مزيد من التوفيق والتيسير من الله</a:t>
            </a:r>
          </a:p>
          <a:p>
            <a:r>
              <a:rPr lang="ar-EG" sz="4000" dirty="0">
                <a:solidFill>
                  <a:srgbClr val="00B0F0"/>
                </a:solidFill>
              </a:rPr>
              <a:t> </a:t>
            </a:r>
            <a:r>
              <a:rPr lang="ar-EG" sz="4000" dirty="0" smtClean="0">
                <a:solidFill>
                  <a:srgbClr val="00B0F0"/>
                </a:solidFill>
              </a:rPr>
              <a:t>                                     </a:t>
            </a:r>
            <a:r>
              <a:rPr lang="ar-EG" sz="4000" dirty="0" smtClean="0">
                <a:solidFill>
                  <a:srgbClr val="7030A0"/>
                </a:solidFill>
              </a:rPr>
              <a:t>د/آمال السعدى</a:t>
            </a: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36626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352928" cy="922114"/>
          </a:xfrm>
          <a:solidFill>
            <a:srgbClr val="92D050"/>
          </a:solidFill>
        </p:spPr>
        <p:txBody>
          <a:bodyPr/>
          <a:lstStyle/>
          <a:p>
            <a:r>
              <a:rPr lang="ar-EG" dirty="0" smtClean="0"/>
              <a:t>الرأى العام والتلفزيون</a:t>
            </a:r>
            <a:endParaRPr lang="ar-EG" dirty="0"/>
          </a:p>
        </p:txBody>
      </p:sp>
      <p:pic>
        <p:nvPicPr>
          <p:cNvPr id="1026" name="Picture 2" descr="E:\المواد التى تدرس\صور للمادة\cat2_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32472"/>
            <a:ext cx="8712968" cy="548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42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  <a:solidFill>
            <a:srgbClr val="976EAA"/>
          </a:solidFill>
        </p:spPr>
        <p:txBody>
          <a:bodyPr>
            <a:normAutofit fontScale="90000"/>
          </a:bodyPr>
          <a:lstStyle/>
          <a:p>
            <a:r>
              <a:rPr lang="ar-EG" dirty="0" smtClean="0"/>
              <a:t>الدور الاعلامى للتلفزيون واثره فى تكوين الراى العام</a:t>
            </a:r>
            <a:endParaRPr lang="ar-E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48883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8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1" y="476672"/>
            <a:ext cx="898545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34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4" y="620688"/>
            <a:ext cx="901178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61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ar-EG" b="1" dirty="0" smtClean="0"/>
              <a:t>التأثيرات الايجابية والسلبية</a:t>
            </a:r>
            <a:r>
              <a:rPr lang="ar-EG" b="1" dirty="0" smtClean="0"/>
              <a:t> للتلفزيون</a:t>
            </a:r>
            <a:endParaRPr lang="ar-EG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10" y="1556792"/>
            <a:ext cx="854361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313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r"/>
            <a:r>
              <a:rPr lang="ar-EG" b="1" i="1" u="sng" dirty="0" smtClean="0"/>
              <a:t>الايجابيات</a:t>
            </a:r>
            <a:endParaRPr lang="ar-EG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ar-EG" dirty="0" smtClean="0"/>
              <a:t>1- ارتفاع المستوى الثقافى.</a:t>
            </a:r>
          </a:p>
          <a:p>
            <a:r>
              <a:rPr lang="ar-EG" dirty="0" smtClean="0"/>
              <a:t>2- المساهمة فى زيادة وعى الجمهور بشتى القضايا الدينة والاجتماعية .....إلخ.</a:t>
            </a:r>
          </a:p>
          <a:p>
            <a:r>
              <a:rPr lang="ar-EG" dirty="0" smtClean="0"/>
              <a:t>3- ربط الجمهور بالشعوب الاخرى.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00482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ar-EG" b="1" i="1" u="sng" dirty="0" smtClean="0"/>
              <a:t>السلبيات</a:t>
            </a:r>
            <a:endParaRPr lang="ar-EG" b="1" i="1" u="sng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784887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360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7613476" cy="879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701590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6395814" cy="5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45432"/>
            <a:ext cx="6408712" cy="7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5007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86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المحاضرةالتاسعة </vt:lpstr>
      <vt:lpstr>الرأى العام والتلفزيون</vt:lpstr>
      <vt:lpstr>الدور الاعلامى للتلفزيون واثره فى تكوين الراى العام</vt:lpstr>
      <vt:lpstr>PowerPoint Presentation</vt:lpstr>
      <vt:lpstr>PowerPoint Presentation</vt:lpstr>
      <vt:lpstr>التأثيرات الايجابية والسلبية للتلفزيون</vt:lpstr>
      <vt:lpstr>الايجابيات</vt:lpstr>
      <vt:lpstr>السلبيات</vt:lpstr>
      <vt:lpstr>PowerPoint Presentation</vt:lpstr>
      <vt:lpstr> نكتفى بهذا القدر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المحاضرةالتاسعة</dc:title>
  <dc:creator>Anas_it</dc:creator>
  <cp:lastModifiedBy>Anas_it</cp:lastModifiedBy>
  <cp:revision>4</cp:revision>
  <dcterms:created xsi:type="dcterms:W3CDTF">2020-04-20T16:39:52Z</dcterms:created>
  <dcterms:modified xsi:type="dcterms:W3CDTF">2020-04-20T17:14:30Z</dcterms:modified>
</cp:coreProperties>
</file>