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4" r:id="rId1"/>
  </p:sldMasterIdLst>
  <p:notesMasterIdLst>
    <p:notesMasterId r:id="rId12"/>
  </p:notesMasterIdLst>
  <p:handoutMasterIdLst>
    <p:handoutMasterId r:id="rId13"/>
  </p:handoutMasterIdLst>
  <p:sldIdLst>
    <p:sldId id="265" r:id="rId2"/>
    <p:sldId id="307" r:id="rId3"/>
    <p:sldId id="334" r:id="rId4"/>
    <p:sldId id="335" r:id="rId5"/>
    <p:sldId id="336" r:id="rId6"/>
    <p:sldId id="337" r:id="rId7"/>
    <p:sldId id="338" r:id="rId8"/>
    <p:sldId id="339" r:id="rId9"/>
    <p:sldId id="340" r:id="rId10"/>
    <p:sldId id="325" r:id="rId11"/>
  </p:sldIdLst>
  <p:sldSz cx="12192000" cy="6858000"/>
  <p:notesSz cx="6858000" cy="9144000"/>
  <p:defaultTextStyle>
    <a:defPPr algn="r" rtl="1">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pos="3840" userDrawn="1">
          <p15:clr>
            <a:srgbClr val="A4A3A4"/>
          </p15:clr>
        </p15:guide>
        <p15:guide id="2" pos="6816" userDrawn="1">
          <p15:clr>
            <a:srgbClr val="A4A3A4"/>
          </p15:clr>
        </p15:guide>
        <p15:guide id="3" pos="816" userDrawn="1">
          <p15:clr>
            <a:srgbClr val="A4A3A4"/>
          </p15:clr>
        </p15:guide>
        <p15:guide id="4" orient="horz" pos="2160">
          <p15:clr>
            <a:srgbClr val="A4A3A4"/>
          </p15:clr>
        </p15:guide>
      </p15:sldGuideLst>
    </p:ext>
    <p:ext uri="{2D200454-40CA-4A62-9FC3-DE9A4176ACB9}">
      <p15:notes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8"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793D81CF-94F2-401A-BA57-92F5A7B2D0C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75" autoAdjust="0"/>
    <p:restoredTop sz="92355" autoAdjust="0"/>
  </p:normalViewPr>
  <p:slideViewPr>
    <p:cSldViewPr>
      <p:cViewPr>
        <p:scale>
          <a:sx n="50" d="100"/>
          <a:sy n="50" d="100"/>
        </p:scale>
        <p:origin x="-1476" y="-480"/>
      </p:cViewPr>
      <p:guideLst>
        <p:guide orient="horz" pos="2160"/>
        <p:guide pos="3840"/>
        <p:guide pos="6816"/>
        <p:guide pos="816"/>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100" d="100"/>
          <a:sy n="100" d="100"/>
        </p:scale>
        <p:origin x="2802"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4400" y="0"/>
            <a:ext cx="2971800" cy="458788"/>
          </a:xfrm>
          <a:prstGeom prst="rect">
            <a:avLst/>
          </a:prstGeom>
        </p:spPr>
        <p:txBody>
          <a:bodyPr vert="horz" lIns="91440" tIns="45720" rIns="91440" bIns="45720" rtlCol="1"/>
          <a:lstStyle>
            <a:lvl1pPr algn="r" rtl="1">
              <a:defRPr sz="1200"/>
            </a:lvl1pPr>
          </a:lstStyle>
          <a:p>
            <a:pPr rtl="1"/>
            <a:endParaRPr lang="ar-SA" dirty="0"/>
          </a:p>
        </p:txBody>
      </p:sp>
      <p:sp>
        <p:nvSpPr>
          <p:cNvPr id="3" name="عنصر نائب للتاريخ 2"/>
          <p:cNvSpPr>
            <a:spLocks noGrp="1"/>
          </p:cNvSpPr>
          <p:nvPr>
            <p:ph type="dt" sz="quarter" idx="1"/>
          </p:nvPr>
        </p:nvSpPr>
        <p:spPr>
          <a:xfrm>
            <a:off x="0" y="0"/>
            <a:ext cx="2973600" cy="458788"/>
          </a:xfrm>
          <a:prstGeom prst="rect">
            <a:avLst/>
          </a:prstGeom>
        </p:spPr>
        <p:txBody>
          <a:bodyPr vert="horz" lIns="91440" tIns="45720" rIns="91440" bIns="45720" rtlCol="1"/>
          <a:lstStyle>
            <a:lvl1pPr algn="r" rtl="1">
              <a:defRPr sz="1200"/>
            </a:lvl1pPr>
          </a:lstStyle>
          <a:p>
            <a:pPr algn="l" rtl="1"/>
            <a:fld id="{94C80C32-0A6B-48A0-8F59-3673BC11B0EB}" type="uaqdatetime1">
              <a:rPr lang="ar-SA" smtClean="0"/>
              <a:pPr algn="l" rtl="1"/>
              <a:t>18/02/38</a:t>
            </a:fld>
            <a:endParaRPr lang="ar-SA" dirty="0"/>
          </a:p>
        </p:txBody>
      </p:sp>
      <p:sp>
        <p:nvSpPr>
          <p:cNvPr id="4" name="عنصر نائب للتذييل 3"/>
          <p:cNvSpPr>
            <a:spLocks noGrp="1"/>
          </p:cNvSpPr>
          <p:nvPr>
            <p:ph type="ftr" sz="quarter" idx="2"/>
          </p:nvPr>
        </p:nvSpPr>
        <p:spPr>
          <a:xfrm>
            <a:off x="3884400" y="8685213"/>
            <a:ext cx="2971800" cy="458787"/>
          </a:xfrm>
          <a:prstGeom prst="rect">
            <a:avLst/>
          </a:prstGeom>
        </p:spPr>
        <p:txBody>
          <a:bodyPr vert="horz" lIns="91440" tIns="45720" rIns="91440" bIns="45720" rtlCol="1" anchor="b"/>
          <a:lstStyle>
            <a:lvl1pPr algn="r" rtl="1">
              <a:defRPr sz="1200"/>
            </a:lvl1pPr>
          </a:lstStyle>
          <a:p>
            <a:pPr rtl="1"/>
            <a:endParaRPr lang="ar-SA" dirty="0"/>
          </a:p>
        </p:txBody>
      </p:sp>
      <p:sp>
        <p:nvSpPr>
          <p:cNvPr id="5" name="عنصر نائب لرقم الشريحة 4"/>
          <p:cNvSpPr>
            <a:spLocks noGrp="1"/>
          </p:cNvSpPr>
          <p:nvPr>
            <p:ph type="sldNum" sz="quarter" idx="3"/>
          </p:nvPr>
        </p:nvSpPr>
        <p:spPr>
          <a:xfrm>
            <a:off x="0" y="8685213"/>
            <a:ext cx="2973600" cy="458787"/>
          </a:xfrm>
          <a:prstGeom prst="rect">
            <a:avLst/>
          </a:prstGeom>
        </p:spPr>
        <p:txBody>
          <a:bodyPr vert="horz" lIns="91440" tIns="45720" rIns="91440" bIns="45720" rtlCol="1" anchor="b"/>
          <a:lstStyle>
            <a:lvl1pPr algn="r" rtl="1">
              <a:defRPr sz="1200"/>
            </a:lvl1pPr>
          </a:lstStyle>
          <a:p>
            <a:pPr algn="l" rtl="1"/>
            <a:fld id="{7BAE14B8-3CC9-472D-9BC5-A84D80684DE2}" type="slidenum">
              <a:rPr lang="ar-SA"/>
              <a:pPr algn="l" rtl="1"/>
              <a:t>‹#›</a:t>
            </a:fld>
            <a:endParaRPr lang="ar-SA" dirty="0"/>
          </a:p>
        </p:txBody>
      </p:sp>
    </p:spTree>
    <p:extLst>
      <p:ext uri="{BB962C8B-B14F-4D97-AF65-F5344CB8AC3E}">
        <p14:creationId xmlns:p14="http://schemas.microsoft.com/office/powerpoint/2010/main" val="25778275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4400" y="0"/>
            <a:ext cx="2971800" cy="458788"/>
          </a:xfrm>
          <a:prstGeom prst="rect">
            <a:avLst/>
          </a:prstGeom>
        </p:spPr>
        <p:txBody>
          <a:bodyPr vert="horz" lIns="91440" tIns="45720" rIns="91440" bIns="45720" rtlCol="1"/>
          <a:lstStyle>
            <a:lvl1pPr algn="r" rtl="1">
              <a:defRPr sz="1200"/>
            </a:lvl1pPr>
          </a:lstStyle>
          <a:p>
            <a:pPr rtl="1"/>
            <a:endParaRPr lang="ar-SA" dirty="0"/>
          </a:p>
        </p:txBody>
      </p:sp>
      <p:sp>
        <p:nvSpPr>
          <p:cNvPr id="3" name="عنصر نائب للتاريخ 2"/>
          <p:cNvSpPr>
            <a:spLocks noGrp="1"/>
          </p:cNvSpPr>
          <p:nvPr>
            <p:ph type="dt" idx="1"/>
          </p:nvPr>
        </p:nvSpPr>
        <p:spPr>
          <a:xfrm>
            <a:off x="0" y="0"/>
            <a:ext cx="2590800" cy="458788"/>
          </a:xfrm>
          <a:prstGeom prst="rect">
            <a:avLst/>
          </a:prstGeom>
        </p:spPr>
        <p:txBody>
          <a:bodyPr vert="horz" lIns="91440" tIns="45720" rIns="91440" bIns="45720" rtlCol="1"/>
          <a:lstStyle>
            <a:lvl1pPr algn="l" rtl="1">
              <a:defRPr sz="1200"/>
            </a:lvl1pPr>
          </a:lstStyle>
          <a:p>
            <a:fld id="{2FCA23F9-0301-4BFA-9670-CD6E4D54C841}" type="uaqdatetime1">
              <a:rPr lang="ar-SA" smtClean="0"/>
              <a:pPr/>
              <a:t>18/02/38</a:t>
            </a:fld>
            <a:endParaRPr lang="ar-SA" dirty="0"/>
          </a:p>
        </p:txBody>
      </p:sp>
      <p:sp>
        <p:nvSpPr>
          <p:cNvPr id="4" name="عنصر نائب لصورة الشريحة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pPr rtl="1"/>
            <a:endParaRPr lang="ar-SA" dirty="0"/>
          </a:p>
        </p:txBody>
      </p:sp>
      <p:sp>
        <p:nvSpPr>
          <p:cNvPr id="5" name="عنصر نائب للملاحظات 4"/>
          <p:cNvSpPr>
            <a:spLocks noGrp="1"/>
          </p:cNvSpPr>
          <p:nvPr>
            <p:ph type="body" sz="quarter" idx="3"/>
          </p:nvPr>
        </p:nvSpPr>
        <p:spPr>
          <a:xfrm>
            <a:off x="685800" y="4400550"/>
            <a:ext cx="5486400" cy="3086100"/>
          </a:xfrm>
          <a:prstGeom prst="rect">
            <a:avLst/>
          </a:prstGeom>
        </p:spPr>
        <p:txBody>
          <a:bodyPr vert="horz" lIns="91440" tIns="45720" rIns="91440" bIns="45720" rtlCol="1"/>
          <a:lstStyle/>
          <a:p>
            <a:pPr lvl="0" rtl="1"/>
            <a:r>
              <a:rPr lang="ar-SA" dirty="0"/>
              <a:t>انقر لتحرير أنماط النص الرئيسي</a:t>
            </a:r>
          </a:p>
          <a:p>
            <a:pPr lvl="1" rtl="1"/>
            <a:r>
              <a:rPr lang="ar-SA" dirty="0"/>
              <a:t>المستوى الثاني</a:t>
            </a:r>
          </a:p>
          <a:p>
            <a:pPr lvl="2" rtl="1"/>
            <a:r>
              <a:rPr lang="ar-SA" dirty="0"/>
              <a:t>المستوى الثالث</a:t>
            </a:r>
          </a:p>
          <a:p>
            <a:pPr lvl="3" rtl="1"/>
            <a:r>
              <a:rPr lang="ar-SA" dirty="0"/>
              <a:t>المستوى الرابع</a:t>
            </a:r>
          </a:p>
          <a:p>
            <a:pPr lvl="4" rtl="1"/>
            <a:r>
              <a:rPr lang="ar-SA" dirty="0"/>
              <a:t>المستوى الخامس</a:t>
            </a:r>
          </a:p>
        </p:txBody>
      </p:sp>
      <p:sp>
        <p:nvSpPr>
          <p:cNvPr id="6" name="عنصر نائب للتذييل 5"/>
          <p:cNvSpPr>
            <a:spLocks noGrp="1"/>
          </p:cNvSpPr>
          <p:nvPr>
            <p:ph type="ftr" sz="quarter" idx="4"/>
          </p:nvPr>
        </p:nvSpPr>
        <p:spPr>
          <a:xfrm>
            <a:off x="3884400" y="8685213"/>
            <a:ext cx="2971800" cy="458787"/>
          </a:xfrm>
          <a:prstGeom prst="rect">
            <a:avLst/>
          </a:prstGeom>
        </p:spPr>
        <p:txBody>
          <a:bodyPr vert="horz" lIns="91440" tIns="45720" rIns="91440" bIns="45720" rtlCol="1" anchor="b"/>
          <a:lstStyle>
            <a:lvl1pPr algn="r" rtl="1">
              <a:defRPr sz="1200"/>
            </a:lvl1pPr>
          </a:lstStyle>
          <a:p>
            <a:pPr rtl="1"/>
            <a:endParaRPr lang="ar-SA" dirty="0"/>
          </a:p>
        </p:txBody>
      </p:sp>
      <p:sp>
        <p:nvSpPr>
          <p:cNvPr id="7" name="عنصر نائب لرقم الشريحة 6"/>
          <p:cNvSpPr>
            <a:spLocks noGrp="1"/>
          </p:cNvSpPr>
          <p:nvPr>
            <p:ph type="sldNum" sz="quarter" idx="5"/>
          </p:nvPr>
        </p:nvSpPr>
        <p:spPr>
          <a:xfrm>
            <a:off x="0" y="8685213"/>
            <a:ext cx="2590800" cy="458787"/>
          </a:xfrm>
          <a:prstGeom prst="rect">
            <a:avLst/>
          </a:prstGeom>
        </p:spPr>
        <p:txBody>
          <a:bodyPr vert="horz" lIns="91440" tIns="45720" rIns="91440" bIns="45720" rtlCol="1" anchor="b"/>
          <a:lstStyle>
            <a:lvl1pPr algn="l" rtl="1">
              <a:defRPr sz="1200"/>
            </a:lvl1pPr>
          </a:lstStyle>
          <a:p>
            <a:fld id="{7FB667E1-E601-4AAF-B95C-B25720D70A60}" type="slidenum">
              <a:rPr lang="ar-SA" smtClean="0"/>
              <a:pPr/>
              <a:t>‹#›</a:t>
            </a:fld>
            <a:endParaRPr lang="ar-SA" dirty="0"/>
          </a:p>
        </p:txBody>
      </p:sp>
    </p:spTree>
    <p:extLst>
      <p:ext uri="{BB962C8B-B14F-4D97-AF65-F5344CB8AC3E}">
        <p14:creationId xmlns:p14="http://schemas.microsoft.com/office/powerpoint/2010/main" val="711136715"/>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cs typeface="+mj-cs"/>
            </a:endParaRPr>
          </a:p>
        </p:txBody>
      </p:sp>
      <p:sp>
        <p:nvSpPr>
          <p:cNvPr id="4" name="عنصر نائب لرقم الشريحة 3"/>
          <p:cNvSpPr>
            <a:spLocks noGrp="1"/>
          </p:cNvSpPr>
          <p:nvPr>
            <p:ph type="sldNum" sz="quarter" idx="10"/>
          </p:nvPr>
        </p:nvSpPr>
        <p:spPr/>
        <p:txBody>
          <a:bodyPr/>
          <a:lstStyle/>
          <a:p>
            <a:pPr rtl="1"/>
            <a:fld id="{7FB667E1-E601-4AAF-B95C-B25720D70A60}" type="slidenum">
              <a:rPr lang="ar-SA" smtClean="0"/>
              <a:t>1</a:t>
            </a:fld>
            <a:endParaRPr lang="ar-SA"/>
          </a:p>
        </p:txBody>
      </p:sp>
    </p:spTree>
    <p:extLst>
      <p:ext uri="{BB962C8B-B14F-4D97-AF65-F5344CB8AC3E}">
        <p14:creationId xmlns:p14="http://schemas.microsoft.com/office/powerpoint/2010/main" val="9585226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EG" dirty="0"/>
          </a:p>
        </p:txBody>
      </p:sp>
      <p:sp>
        <p:nvSpPr>
          <p:cNvPr id="4" name="عنصر نائب لرقم الشريحة 3"/>
          <p:cNvSpPr>
            <a:spLocks noGrp="1"/>
          </p:cNvSpPr>
          <p:nvPr>
            <p:ph type="sldNum" sz="quarter" idx="10"/>
          </p:nvPr>
        </p:nvSpPr>
        <p:spPr/>
        <p:txBody>
          <a:bodyPr/>
          <a:lstStyle/>
          <a:p>
            <a:fld id="{7FB667E1-E601-4AAF-B95C-B25720D70A60}" type="slidenum">
              <a:rPr lang="ar-SA" smtClean="0"/>
              <a:pPr/>
              <a:t>2</a:t>
            </a:fld>
            <a:endParaRPr lang="ar-SA" dirty="0"/>
          </a:p>
        </p:txBody>
      </p:sp>
    </p:spTree>
    <p:extLst>
      <p:ext uri="{BB962C8B-B14F-4D97-AF65-F5344CB8AC3E}">
        <p14:creationId xmlns:p14="http://schemas.microsoft.com/office/powerpoint/2010/main" val="36602598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EG" dirty="0"/>
          </a:p>
        </p:txBody>
      </p:sp>
      <p:sp>
        <p:nvSpPr>
          <p:cNvPr id="4" name="عنصر نائب لرقم الشريحة 3"/>
          <p:cNvSpPr>
            <a:spLocks noGrp="1"/>
          </p:cNvSpPr>
          <p:nvPr>
            <p:ph type="sldNum" sz="quarter" idx="10"/>
          </p:nvPr>
        </p:nvSpPr>
        <p:spPr/>
        <p:txBody>
          <a:bodyPr/>
          <a:lstStyle/>
          <a:p>
            <a:fld id="{7FB667E1-E601-4AAF-B95C-B25720D70A60}" type="slidenum">
              <a:rPr lang="ar-SA" smtClean="0"/>
              <a:pPr/>
              <a:t>3</a:t>
            </a:fld>
            <a:endParaRPr lang="ar-SA" dirty="0"/>
          </a:p>
        </p:txBody>
      </p:sp>
    </p:spTree>
    <p:extLst>
      <p:ext uri="{BB962C8B-B14F-4D97-AF65-F5344CB8AC3E}">
        <p14:creationId xmlns:p14="http://schemas.microsoft.com/office/powerpoint/2010/main" val="36602598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EG" dirty="0"/>
          </a:p>
        </p:txBody>
      </p:sp>
      <p:sp>
        <p:nvSpPr>
          <p:cNvPr id="4" name="عنصر نائب لرقم الشريحة 3"/>
          <p:cNvSpPr>
            <a:spLocks noGrp="1"/>
          </p:cNvSpPr>
          <p:nvPr>
            <p:ph type="sldNum" sz="quarter" idx="10"/>
          </p:nvPr>
        </p:nvSpPr>
        <p:spPr/>
        <p:txBody>
          <a:bodyPr/>
          <a:lstStyle/>
          <a:p>
            <a:fld id="{7FB667E1-E601-4AAF-B95C-B25720D70A60}" type="slidenum">
              <a:rPr lang="ar-SA" smtClean="0"/>
              <a:pPr/>
              <a:t>5</a:t>
            </a:fld>
            <a:endParaRPr lang="ar-SA" dirty="0"/>
          </a:p>
        </p:txBody>
      </p:sp>
    </p:spTree>
    <p:extLst>
      <p:ext uri="{BB962C8B-B14F-4D97-AF65-F5344CB8AC3E}">
        <p14:creationId xmlns:p14="http://schemas.microsoft.com/office/powerpoint/2010/main" val="36602598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EG" dirty="0"/>
          </a:p>
        </p:txBody>
      </p:sp>
      <p:sp>
        <p:nvSpPr>
          <p:cNvPr id="4" name="عنصر نائب لرقم الشريحة 3"/>
          <p:cNvSpPr>
            <a:spLocks noGrp="1"/>
          </p:cNvSpPr>
          <p:nvPr>
            <p:ph type="sldNum" sz="quarter" idx="10"/>
          </p:nvPr>
        </p:nvSpPr>
        <p:spPr/>
        <p:txBody>
          <a:bodyPr/>
          <a:lstStyle/>
          <a:p>
            <a:fld id="{7FB667E1-E601-4AAF-B95C-B25720D70A60}" type="slidenum">
              <a:rPr lang="ar-SA" smtClean="0"/>
              <a:pPr/>
              <a:t>6</a:t>
            </a:fld>
            <a:endParaRPr lang="ar-SA" dirty="0"/>
          </a:p>
        </p:txBody>
      </p:sp>
    </p:spTree>
    <p:extLst>
      <p:ext uri="{BB962C8B-B14F-4D97-AF65-F5344CB8AC3E}">
        <p14:creationId xmlns:p14="http://schemas.microsoft.com/office/powerpoint/2010/main" val="36602598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EG" dirty="0"/>
          </a:p>
        </p:txBody>
      </p:sp>
      <p:sp>
        <p:nvSpPr>
          <p:cNvPr id="4" name="عنصر نائب لرقم الشريحة 3"/>
          <p:cNvSpPr>
            <a:spLocks noGrp="1"/>
          </p:cNvSpPr>
          <p:nvPr>
            <p:ph type="sldNum" sz="quarter" idx="10"/>
          </p:nvPr>
        </p:nvSpPr>
        <p:spPr/>
        <p:txBody>
          <a:bodyPr/>
          <a:lstStyle/>
          <a:p>
            <a:fld id="{7FB667E1-E601-4AAF-B95C-B25720D70A60}" type="slidenum">
              <a:rPr lang="ar-SA" smtClean="0"/>
              <a:pPr/>
              <a:t>7</a:t>
            </a:fld>
            <a:endParaRPr lang="ar-SA" dirty="0"/>
          </a:p>
        </p:txBody>
      </p:sp>
    </p:spTree>
    <p:extLst>
      <p:ext uri="{BB962C8B-B14F-4D97-AF65-F5344CB8AC3E}">
        <p14:creationId xmlns:p14="http://schemas.microsoft.com/office/powerpoint/2010/main" val="36602598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EG" dirty="0"/>
          </a:p>
        </p:txBody>
      </p:sp>
      <p:sp>
        <p:nvSpPr>
          <p:cNvPr id="4" name="عنصر نائب لرقم الشريحة 3"/>
          <p:cNvSpPr>
            <a:spLocks noGrp="1"/>
          </p:cNvSpPr>
          <p:nvPr>
            <p:ph type="sldNum" sz="quarter" idx="10"/>
          </p:nvPr>
        </p:nvSpPr>
        <p:spPr/>
        <p:txBody>
          <a:bodyPr/>
          <a:lstStyle/>
          <a:p>
            <a:fld id="{7FB667E1-E601-4AAF-B95C-B25720D70A60}" type="slidenum">
              <a:rPr lang="ar-SA" smtClean="0"/>
              <a:pPr/>
              <a:t>8</a:t>
            </a:fld>
            <a:endParaRPr lang="ar-SA" dirty="0"/>
          </a:p>
        </p:txBody>
      </p:sp>
    </p:spTree>
    <p:extLst>
      <p:ext uri="{BB962C8B-B14F-4D97-AF65-F5344CB8AC3E}">
        <p14:creationId xmlns:p14="http://schemas.microsoft.com/office/powerpoint/2010/main" val="36602598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EG" dirty="0"/>
          </a:p>
        </p:txBody>
      </p:sp>
      <p:sp>
        <p:nvSpPr>
          <p:cNvPr id="4" name="عنصر نائب لرقم الشريحة 3"/>
          <p:cNvSpPr>
            <a:spLocks noGrp="1"/>
          </p:cNvSpPr>
          <p:nvPr>
            <p:ph type="sldNum" sz="quarter" idx="10"/>
          </p:nvPr>
        </p:nvSpPr>
        <p:spPr/>
        <p:txBody>
          <a:bodyPr/>
          <a:lstStyle/>
          <a:p>
            <a:fld id="{7FB667E1-E601-4AAF-B95C-B25720D70A60}" type="slidenum">
              <a:rPr lang="ar-SA" smtClean="0"/>
              <a:pPr/>
              <a:t>9</a:t>
            </a:fld>
            <a:endParaRPr lang="ar-SA" dirty="0"/>
          </a:p>
        </p:txBody>
      </p:sp>
    </p:spTree>
    <p:extLst>
      <p:ext uri="{BB962C8B-B14F-4D97-AF65-F5344CB8AC3E}">
        <p14:creationId xmlns:p14="http://schemas.microsoft.com/office/powerpoint/2010/main" val="36602598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EG" dirty="0"/>
          </a:p>
        </p:txBody>
      </p:sp>
      <p:sp>
        <p:nvSpPr>
          <p:cNvPr id="4" name="عنصر نائب لرقم الشريحة 3"/>
          <p:cNvSpPr>
            <a:spLocks noGrp="1"/>
          </p:cNvSpPr>
          <p:nvPr>
            <p:ph type="sldNum" sz="quarter" idx="10"/>
          </p:nvPr>
        </p:nvSpPr>
        <p:spPr/>
        <p:txBody>
          <a:bodyPr/>
          <a:lstStyle/>
          <a:p>
            <a:fld id="{7FB667E1-E601-4AAF-B95C-B25720D70A60}" type="slidenum">
              <a:rPr lang="ar-SA" smtClean="0"/>
              <a:pPr/>
              <a:t>10</a:t>
            </a:fld>
            <a:endParaRPr lang="ar-SA" dirty="0"/>
          </a:p>
        </p:txBody>
      </p:sp>
    </p:spTree>
    <p:extLst>
      <p:ext uri="{BB962C8B-B14F-4D97-AF65-F5344CB8AC3E}">
        <p14:creationId xmlns:p14="http://schemas.microsoft.com/office/powerpoint/2010/main" val="7825662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562707" y="1371600"/>
            <a:ext cx="109728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pPr algn="l"/>
            <a:fld id="{A63994C7-AF98-40D1-8C96-4DF61EC7D614}" type="uaqdatetime1">
              <a:rPr lang="ar-SA" smtClean="0"/>
              <a:pPr algn="l"/>
              <a:t>18/02/38</a:t>
            </a:fld>
            <a:endParaRPr lang="ar-SA" dirty="0"/>
          </a:p>
        </p:txBody>
      </p:sp>
      <p:sp>
        <p:nvSpPr>
          <p:cNvPr id="17" name="Footer Placeholder 16"/>
          <p:cNvSpPr>
            <a:spLocks noGrp="1"/>
          </p:cNvSpPr>
          <p:nvPr>
            <p:ph type="ftr" sz="quarter" idx="11"/>
          </p:nvPr>
        </p:nvSpPr>
        <p:spPr/>
        <p:txBody>
          <a:bodyPr/>
          <a:lstStyle/>
          <a:p>
            <a:endParaRPr lang="ar-SA" dirty="0"/>
          </a:p>
        </p:txBody>
      </p:sp>
      <p:sp>
        <p:nvSpPr>
          <p:cNvPr id="29" name="Slide Number Placeholder 28"/>
          <p:cNvSpPr>
            <a:spLocks noGrp="1"/>
          </p:cNvSpPr>
          <p:nvPr>
            <p:ph type="sldNum" sz="quarter" idx="12"/>
          </p:nvPr>
        </p:nvSpPr>
        <p:spPr/>
        <p:txBody>
          <a:bodyPr/>
          <a:lstStyle/>
          <a:p>
            <a:fld id="{CA8D9AD5-F248-4919-864A-CFD76CC027D6}" type="slidenum">
              <a:rPr lang="ar-SA" smtClean="0"/>
              <a:pPr/>
              <a:t>‹#›</a:t>
            </a:fld>
            <a:endParaRPr lang="ar-SA" dirty="0"/>
          </a:p>
        </p:txBody>
      </p:sp>
      <p:sp>
        <p:nvSpPr>
          <p:cNvPr id="9" name="Subtitle 8"/>
          <p:cNvSpPr>
            <a:spLocks noGrp="1"/>
          </p:cNvSpPr>
          <p:nvPr>
            <p:ph type="subTitle" idx="1"/>
          </p:nvPr>
        </p:nvSpPr>
        <p:spPr>
          <a:xfrm>
            <a:off x="1828800" y="3331698"/>
            <a:ext cx="85344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lgn="l"/>
            <a:fld id="{A63994C7-AF98-40D1-8C96-4DF61EC7D614}" type="uaqdatetime1">
              <a:rPr lang="ar-SA" smtClean="0"/>
              <a:pPr algn="l"/>
              <a:t>18/02/38</a:t>
            </a:fld>
            <a:endParaRPr lang="ar-SA" dirty="0"/>
          </a:p>
        </p:txBody>
      </p:sp>
      <p:sp>
        <p:nvSpPr>
          <p:cNvPr id="5" name="Footer Placeholder 4"/>
          <p:cNvSpPr>
            <a:spLocks noGrp="1"/>
          </p:cNvSpPr>
          <p:nvPr>
            <p:ph type="ftr" sz="quarter" idx="11"/>
          </p:nvPr>
        </p:nvSpPr>
        <p:spPr/>
        <p:txBody>
          <a:bodyPr/>
          <a:lstStyle/>
          <a:p>
            <a:endParaRPr lang="ar-SA" dirty="0"/>
          </a:p>
        </p:txBody>
      </p:sp>
      <p:sp>
        <p:nvSpPr>
          <p:cNvPr id="6" name="Slide Number Placeholder 5"/>
          <p:cNvSpPr>
            <a:spLocks noGrp="1"/>
          </p:cNvSpPr>
          <p:nvPr>
            <p:ph type="sldNum" sz="quarter" idx="12"/>
          </p:nvPr>
        </p:nvSpPr>
        <p:spPr/>
        <p:txBody>
          <a:bodyPr/>
          <a:lstStyle/>
          <a:p>
            <a:fld id="{CA8D9AD5-F248-4919-864A-CFD76CC027D6}" type="slidenum">
              <a:rPr lang="ar-SA" smtClean="0"/>
              <a:pPr/>
              <a:t>‹#›</a:t>
            </a:fld>
            <a:endParaRPr lang="ar-SA"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lgn="l"/>
            <a:fld id="{A63994C7-AF98-40D1-8C96-4DF61EC7D614}" type="uaqdatetime1">
              <a:rPr lang="ar-SA" smtClean="0"/>
              <a:pPr algn="l"/>
              <a:t>18/02/38</a:t>
            </a:fld>
            <a:endParaRPr lang="ar-SA" dirty="0"/>
          </a:p>
        </p:txBody>
      </p:sp>
      <p:sp>
        <p:nvSpPr>
          <p:cNvPr id="5" name="Footer Placeholder 4"/>
          <p:cNvSpPr>
            <a:spLocks noGrp="1"/>
          </p:cNvSpPr>
          <p:nvPr>
            <p:ph type="ftr" sz="quarter" idx="11"/>
          </p:nvPr>
        </p:nvSpPr>
        <p:spPr/>
        <p:txBody>
          <a:bodyPr/>
          <a:lstStyle/>
          <a:p>
            <a:endParaRPr lang="ar-SA" dirty="0"/>
          </a:p>
        </p:txBody>
      </p:sp>
      <p:sp>
        <p:nvSpPr>
          <p:cNvPr id="6" name="Slide Number Placeholder 5"/>
          <p:cNvSpPr>
            <a:spLocks noGrp="1"/>
          </p:cNvSpPr>
          <p:nvPr>
            <p:ph type="sldNum" sz="quarter" idx="12"/>
          </p:nvPr>
        </p:nvSpPr>
        <p:spPr/>
        <p:txBody>
          <a:bodyPr/>
          <a:lstStyle/>
          <a:p>
            <a:fld id="{CA8D9AD5-F248-4919-864A-CFD76CC027D6}" type="slidenum">
              <a:rPr lang="ar-SA" smtClean="0"/>
              <a:pPr/>
              <a:t>‹#›</a:t>
            </a:fld>
            <a:endParaRPr lang="ar-SA"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lgn="l"/>
            <a:fld id="{A63994C7-AF98-40D1-8C96-4DF61EC7D614}" type="uaqdatetime1">
              <a:rPr lang="ar-SA" smtClean="0"/>
              <a:pPr algn="l"/>
              <a:t>18/02/38</a:t>
            </a:fld>
            <a:endParaRPr lang="ar-SA" dirty="0"/>
          </a:p>
        </p:txBody>
      </p:sp>
      <p:sp>
        <p:nvSpPr>
          <p:cNvPr id="5" name="Footer Placeholder 4"/>
          <p:cNvSpPr>
            <a:spLocks noGrp="1"/>
          </p:cNvSpPr>
          <p:nvPr>
            <p:ph type="ftr" sz="quarter" idx="11"/>
          </p:nvPr>
        </p:nvSpPr>
        <p:spPr/>
        <p:txBody>
          <a:bodyPr/>
          <a:lstStyle/>
          <a:p>
            <a:endParaRPr lang="ar-SA" dirty="0"/>
          </a:p>
        </p:txBody>
      </p:sp>
      <p:sp>
        <p:nvSpPr>
          <p:cNvPr id="6" name="Slide Number Placeholder 5"/>
          <p:cNvSpPr>
            <a:spLocks noGrp="1"/>
          </p:cNvSpPr>
          <p:nvPr>
            <p:ph type="sldNum" sz="quarter" idx="12"/>
          </p:nvPr>
        </p:nvSpPr>
        <p:spPr/>
        <p:txBody>
          <a:bodyPr/>
          <a:lstStyle/>
          <a:p>
            <a:fld id="{CA8D9AD5-F248-4919-864A-CFD76CC027D6}" type="slidenum">
              <a:rPr lang="ar-SA" smtClean="0"/>
              <a:pPr/>
              <a:t>‹#›</a:t>
            </a:fld>
            <a:endParaRPr lang="ar-SA"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133600" y="609600"/>
            <a:ext cx="94488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133600" y="2507786"/>
            <a:ext cx="94488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algn="l"/>
            <a:fld id="{A63994C7-AF98-40D1-8C96-4DF61EC7D614}" type="uaqdatetime1">
              <a:rPr lang="ar-SA" smtClean="0"/>
              <a:pPr algn="l"/>
              <a:t>18/02/38</a:t>
            </a:fld>
            <a:endParaRPr lang="ar-SA" dirty="0"/>
          </a:p>
        </p:txBody>
      </p:sp>
      <p:sp>
        <p:nvSpPr>
          <p:cNvPr id="5" name="Footer Placeholder 4"/>
          <p:cNvSpPr>
            <a:spLocks noGrp="1"/>
          </p:cNvSpPr>
          <p:nvPr>
            <p:ph type="ftr" sz="quarter" idx="11"/>
          </p:nvPr>
        </p:nvSpPr>
        <p:spPr/>
        <p:txBody>
          <a:bodyPr/>
          <a:lstStyle/>
          <a:p>
            <a:endParaRPr lang="ar-SA" dirty="0"/>
          </a:p>
        </p:txBody>
      </p:sp>
      <p:sp>
        <p:nvSpPr>
          <p:cNvPr id="6" name="Slide Number Placeholder 5"/>
          <p:cNvSpPr>
            <a:spLocks noGrp="1"/>
          </p:cNvSpPr>
          <p:nvPr>
            <p:ph type="sldNum" sz="quarter" idx="12"/>
          </p:nvPr>
        </p:nvSpPr>
        <p:spPr>
          <a:xfrm>
            <a:off x="10566400" y="6416676"/>
            <a:ext cx="1016000" cy="365125"/>
          </a:xfrm>
        </p:spPr>
        <p:txBody>
          <a:bodyPr/>
          <a:lstStyle/>
          <a:p>
            <a:fld id="{CA8D9AD5-F248-4919-864A-CFD76CC027D6}" type="slidenum">
              <a:rPr lang="ar-SA" smtClean="0"/>
              <a:pPr/>
              <a:t>‹#›</a:t>
            </a:fld>
            <a:endParaRPr lang="ar-SA"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609600" y="1600201"/>
            <a:ext cx="53848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197600" y="1600201"/>
            <a:ext cx="53848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lgn="l"/>
            <a:fld id="{A63994C7-AF98-40D1-8C96-4DF61EC7D614}" type="uaqdatetime1">
              <a:rPr lang="ar-SA" smtClean="0"/>
              <a:pPr algn="l"/>
              <a:t>18/02/38</a:t>
            </a:fld>
            <a:endParaRPr lang="ar-SA" dirty="0"/>
          </a:p>
        </p:txBody>
      </p:sp>
      <p:sp>
        <p:nvSpPr>
          <p:cNvPr id="6" name="Footer Placeholder 5"/>
          <p:cNvSpPr>
            <a:spLocks noGrp="1"/>
          </p:cNvSpPr>
          <p:nvPr>
            <p:ph type="ftr" sz="quarter" idx="11"/>
          </p:nvPr>
        </p:nvSpPr>
        <p:spPr/>
        <p:txBody>
          <a:bodyPr/>
          <a:lstStyle/>
          <a:p>
            <a:endParaRPr lang="ar-SA" dirty="0"/>
          </a:p>
        </p:txBody>
      </p:sp>
      <p:sp>
        <p:nvSpPr>
          <p:cNvPr id="7" name="Slide Number Placeholder 6"/>
          <p:cNvSpPr>
            <a:spLocks noGrp="1"/>
          </p:cNvSpPr>
          <p:nvPr>
            <p:ph type="sldNum" sz="quarter" idx="12"/>
          </p:nvPr>
        </p:nvSpPr>
        <p:spPr/>
        <p:txBody>
          <a:bodyPr/>
          <a:lstStyle/>
          <a:p>
            <a:fld id="{CA8D9AD5-F248-4919-864A-CFD76CC027D6}" type="slidenum">
              <a:rPr lang="ar-SA" smtClean="0"/>
              <a:pPr/>
              <a:t>‹#›</a:t>
            </a:fld>
            <a:endParaRPr lang="ar-SA"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9728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1535113"/>
            <a:ext cx="5386917"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193368" y="1535113"/>
            <a:ext cx="5389033"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2362201"/>
            <a:ext cx="5386917"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6193368" y="2362201"/>
            <a:ext cx="5389033"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pPr algn="l"/>
            <a:fld id="{A63994C7-AF98-40D1-8C96-4DF61EC7D614}" type="uaqdatetime1">
              <a:rPr lang="ar-SA" smtClean="0"/>
              <a:pPr algn="l"/>
              <a:t>18/02/38</a:t>
            </a:fld>
            <a:endParaRPr lang="ar-SA" dirty="0"/>
          </a:p>
        </p:txBody>
      </p:sp>
      <p:sp>
        <p:nvSpPr>
          <p:cNvPr id="8" name="Footer Placeholder 7"/>
          <p:cNvSpPr>
            <a:spLocks noGrp="1"/>
          </p:cNvSpPr>
          <p:nvPr>
            <p:ph type="ftr" sz="quarter" idx="11"/>
          </p:nvPr>
        </p:nvSpPr>
        <p:spPr/>
        <p:txBody>
          <a:bodyPr/>
          <a:lstStyle/>
          <a:p>
            <a:endParaRPr lang="ar-SA" dirty="0"/>
          </a:p>
        </p:txBody>
      </p:sp>
      <p:sp>
        <p:nvSpPr>
          <p:cNvPr id="9" name="Slide Number Placeholder 8"/>
          <p:cNvSpPr>
            <a:spLocks noGrp="1"/>
          </p:cNvSpPr>
          <p:nvPr>
            <p:ph type="sldNum" sz="quarter" idx="12"/>
          </p:nvPr>
        </p:nvSpPr>
        <p:spPr/>
        <p:txBody>
          <a:bodyPr/>
          <a:lstStyle/>
          <a:p>
            <a:fld id="{CA8D9AD5-F248-4919-864A-CFD76CC027D6}" type="slidenum">
              <a:rPr lang="ar-SA" smtClean="0"/>
              <a:pPr/>
              <a:t>‹#›</a:t>
            </a:fld>
            <a:endParaRPr lang="ar-SA"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lgn="l"/>
            <a:fld id="{A63994C7-AF98-40D1-8C96-4DF61EC7D614}" type="uaqdatetime1">
              <a:rPr lang="ar-SA" smtClean="0"/>
              <a:pPr algn="l"/>
              <a:t>18/02/38</a:t>
            </a:fld>
            <a:endParaRPr lang="ar-SA" dirty="0"/>
          </a:p>
        </p:txBody>
      </p:sp>
      <p:sp>
        <p:nvSpPr>
          <p:cNvPr id="4" name="Footer Placeholder 3"/>
          <p:cNvSpPr>
            <a:spLocks noGrp="1"/>
          </p:cNvSpPr>
          <p:nvPr>
            <p:ph type="ftr" sz="quarter" idx="11"/>
          </p:nvPr>
        </p:nvSpPr>
        <p:spPr/>
        <p:txBody>
          <a:bodyPr/>
          <a:lstStyle/>
          <a:p>
            <a:endParaRPr lang="ar-SA" dirty="0"/>
          </a:p>
        </p:txBody>
      </p:sp>
      <p:sp>
        <p:nvSpPr>
          <p:cNvPr id="5" name="Slide Number Placeholder 4"/>
          <p:cNvSpPr>
            <a:spLocks noGrp="1"/>
          </p:cNvSpPr>
          <p:nvPr>
            <p:ph type="sldNum" sz="quarter" idx="12"/>
          </p:nvPr>
        </p:nvSpPr>
        <p:spPr/>
        <p:txBody>
          <a:bodyPr/>
          <a:lstStyle/>
          <a:p>
            <a:fld id="{CA8D9AD5-F248-4919-864A-CFD76CC027D6}" type="slidenum">
              <a:rPr lang="ar-SA" smtClean="0"/>
              <a:pPr/>
              <a:t>‹#›</a:t>
            </a:fld>
            <a:endParaRPr lang="ar-SA"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lgn="l"/>
            <a:fld id="{A63994C7-AF98-40D1-8C96-4DF61EC7D614}" type="uaqdatetime1">
              <a:rPr lang="ar-SA" smtClean="0"/>
              <a:pPr algn="l"/>
              <a:t>18/02/38</a:t>
            </a:fld>
            <a:endParaRPr lang="ar-SA" dirty="0"/>
          </a:p>
        </p:txBody>
      </p:sp>
      <p:sp>
        <p:nvSpPr>
          <p:cNvPr id="3" name="Footer Placeholder 2"/>
          <p:cNvSpPr>
            <a:spLocks noGrp="1"/>
          </p:cNvSpPr>
          <p:nvPr>
            <p:ph type="ftr" sz="quarter" idx="11"/>
          </p:nvPr>
        </p:nvSpPr>
        <p:spPr/>
        <p:txBody>
          <a:bodyPr/>
          <a:lstStyle/>
          <a:p>
            <a:endParaRPr lang="ar-SA" dirty="0"/>
          </a:p>
        </p:txBody>
      </p:sp>
      <p:sp>
        <p:nvSpPr>
          <p:cNvPr id="4" name="Slide Number Placeholder 3"/>
          <p:cNvSpPr>
            <a:spLocks noGrp="1"/>
          </p:cNvSpPr>
          <p:nvPr>
            <p:ph type="sldNum" sz="quarter" idx="12"/>
          </p:nvPr>
        </p:nvSpPr>
        <p:spPr/>
        <p:txBody>
          <a:bodyPr/>
          <a:lstStyle/>
          <a:p>
            <a:fld id="{CA8D9AD5-F248-4919-864A-CFD76CC027D6}" type="slidenum">
              <a:rPr lang="ar-SA" smtClean="0"/>
              <a:pPr/>
              <a:t>‹#›</a:t>
            </a:fld>
            <a:endParaRPr lang="ar-SA"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09601" y="1524001"/>
            <a:ext cx="4011084"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766733" y="273051"/>
            <a:ext cx="6815667"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lgn="l"/>
            <a:fld id="{A63994C7-AF98-40D1-8C96-4DF61EC7D614}" type="uaqdatetime1">
              <a:rPr lang="ar-SA" smtClean="0"/>
              <a:pPr algn="l"/>
              <a:t>18/02/38</a:t>
            </a:fld>
            <a:endParaRPr lang="ar-SA" dirty="0"/>
          </a:p>
        </p:txBody>
      </p:sp>
      <p:sp>
        <p:nvSpPr>
          <p:cNvPr id="6" name="Footer Placeholder 5"/>
          <p:cNvSpPr>
            <a:spLocks noGrp="1"/>
          </p:cNvSpPr>
          <p:nvPr>
            <p:ph type="ftr" sz="quarter" idx="11"/>
          </p:nvPr>
        </p:nvSpPr>
        <p:spPr/>
        <p:txBody>
          <a:bodyPr/>
          <a:lstStyle/>
          <a:p>
            <a:endParaRPr lang="ar-SA" dirty="0"/>
          </a:p>
        </p:txBody>
      </p:sp>
      <p:sp>
        <p:nvSpPr>
          <p:cNvPr id="7" name="Slide Number Placeholder 6"/>
          <p:cNvSpPr>
            <a:spLocks noGrp="1"/>
          </p:cNvSpPr>
          <p:nvPr>
            <p:ph type="sldNum" sz="quarter" idx="12"/>
          </p:nvPr>
        </p:nvSpPr>
        <p:spPr/>
        <p:txBody>
          <a:bodyPr/>
          <a:lstStyle/>
          <a:p>
            <a:fld id="{CA8D9AD5-F248-4919-864A-CFD76CC027D6}" type="slidenum">
              <a:rPr lang="ar-SA" smtClean="0"/>
              <a:pPr/>
              <a:t>‹#›</a:t>
            </a:fld>
            <a:endParaRPr lang="ar-SA"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438400" y="609600"/>
            <a:ext cx="73152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2438400" y="1831975"/>
            <a:ext cx="73152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2438400" y="1166787"/>
            <a:ext cx="73152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lgn="l"/>
            <a:fld id="{A63994C7-AF98-40D1-8C96-4DF61EC7D614}" type="uaqdatetime1">
              <a:rPr lang="ar-SA" smtClean="0"/>
              <a:pPr algn="l"/>
              <a:t>18/02/38</a:t>
            </a:fld>
            <a:endParaRPr lang="ar-SA" dirty="0"/>
          </a:p>
        </p:txBody>
      </p:sp>
      <p:sp>
        <p:nvSpPr>
          <p:cNvPr id="6" name="Footer Placeholder 5"/>
          <p:cNvSpPr>
            <a:spLocks noGrp="1"/>
          </p:cNvSpPr>
          <p:nvPr>
            <p:ph type="ftr" sz="quarter" idx="11"/>
          </p:nvPr>
        </p:nvSpPr>
        <p:spPr/>
        <p:txBody>
          <a:bodyPr/>
          <a:lstStyle/>
          <a:p>
            <a:endParaRPr lang="ar-SA" dirty="0"/>
          </a:p>
        </p:txBody>
      </p:sp>
      <p:sp>
        <p:nvSpPr>
          <p:cNvPr id="7" name="Slide Number Placeholder 6"/>
          <p:cNvSpPr>
            <a:spLocks noGrp="1"/>
          </p:cNvSpPr>
          <p:nvPr>
            <p:ph type="sldNum" sz="quarter" idx="12"/>
          </p:nvPr>
        </p:nvSpPr>
        <p:spPr/>
        <p:txBody>
          <a:bodyPr/>
          <a:lstStyle/>
          <a:p>
            <a:fld id="{CA8D9AD5-F248-4919-864A-CFD76CC027D6}" type="slidenum">
              <a:rPr lang="ar-SA" smtClean="0"/>
              <a:pPr/>
              <a:t>‹#›</a:t>
            </a:fld>
            <a:endParaRPr lang="ar-SA"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74638"/>
            <a:ext cx="109728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09600" y="1600200"/>
            <a:ext cx="109728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 y="6416676"/>
            <a:ext cx="2844800" cy="365125"/>
          </a:xfrm>
          <a:prstGeom prst="rect">
            <a:avLst/>
          </a:prstGeom>
        </p:spPr>
        <p:txBody>
          <a:bodyPr vert="horz" anchor="b"/>
          <a:lstStyle>
            <a:lvl1pPr algn="l" eaLnBrk="1" latinLnBrk="0" hangingPunct="1">
              <a:defRPr kumimoji="0" sz="1200">
                <a:solidFill>
                  <a:schemeClr val="tx1">
                    <a:shade val="50000"/>
                  </a:schemeClr>
                </a:solidFill>
              </a:defRPr>
            </a:lvl1pPr>
          </a:lstStyle>
          <a:p>
            <a:pPr algn="l"/>
            <a:fld id="{A63994C7-AF98-40D1-8C96-4DF61EC7D614}" type="uaqdatetime1">
              <a:rPr lang="ar-SA" smtClean="0"/>
              <a:pPr algn="l"/>
              <a:t>18/02/38</a:t>
            </a:fld>
            <a:endParaRPr lang="ar-SA" dirty="0"/>
          </a:p>
        </p:txBody>
      </p:sp>
      <p:sp>
        <p:nvSpPr>
          <p:cNvPr id="3" name="Footer Placeholder 2"/>
          <p:cNvSpPr>
            <a:spLocks noGrp="1"/>
          </p:cNvSpPr>
          <p:nvPr>
            <p:ph type="ftr" sz="quarter" idx="3"/>
          </p:nvPr>
        </p:nvSpPr>
        <p:spPr>
          <a:xfrm>
            <a:off x="4165600" y="6416676"/>
            <a:ext cx="38608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ar-SA" dirty="0"/>
          </a:p>
        </p:txBody>
      </p:sp>
      <p:sp>
        <p:nvSpPr>
          <p:cNvPr id="23" name="Slide Number Placeholder 22"/>
          <p:cNvSpPr>
            <a:spLocks noGrp="1"/>
          </p:cNvSpPr>
          <p:nvPr>
            <p:ph type="sldNum" sz="quarter" idx="4"/>
          </p:nvPr>
        </p:nvSpPr>
        <p:spPr>
          <a:xfrm>
            <a:off x="10566400" y="6416676"/>
            <a:ext cx="1016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CA8D9AD5-F248-4919-864A-CFD76CC027D6}" type="slidenum">
              <a:rPr lang="ar-SA" smtClean="0"/>
              <a:pPr/>
              <a:t>‹#›</a:t>
            </a:fld>
            <a:endParaRPr lang="ar-SA" dirty="0"/>
          </a:p>
        </p:txBody>
      </p:sp>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ctr" rtl="1"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r" rtl="1"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r" rtl="1"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r" rtl="1"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r" rtl="1"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r" rtl="1"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r" rtl="1"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r" rtl="1"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r" rtl="1"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r" rtl="1"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العنوان 1"/>
          <p:cNvSpPr>
            <a:spLocks noGrp="1"/>
          </p:cNvSpPr>
          <p:nvPr>
            <p:ph type="ctrTitle"/>
          </p:nvPr>
        </p:nvSpPr>
        <p:spPr>
          <a:xfrm>
            <a:off x="1523999" y="4509120"/>
            <a:ext cx="9144002" cy="901080"/>
          </a:xfrm>
        </p:spPr>
        <p:txBody>
          <a:bodyPr rtlCol="1">
            <a:normAutofit/>
          </a:bodyPr>
          <a:lstStyle/>
          <a:p>
            <a:pPr rtl="1"/>
            <a:r>
              <a:rPr lang="ar-EG" sz="2500" b="1" smtClean="0">
                <a:latin typeface="Tahoma" panose="020B0604030504040204" pitchFamily="34" charset="0"/>
                <a:ea typeface="Tahoma" panose="020B0604030504040204" pitchFamily="34" charset="0"/>
                <a:cs typeface="Tahoma" panose="020B0604030504040204" pitchFamily="34" charset="0"/>
              </a:rPr>
              <a:t>الإعلام وإدارة الصورة </a:t>
            </a:r>
            <a:r>
              <a:rPr lang="ar-EG" sz="2500" b="1" dirty="0" smtClean="0">
                <a:latin typeface="Tahoma" panose="020B0604030504040204" pitchFamily="34" charset="0"/>
                <a:ea typeface="Tahoma" panose="020B0604030504040204" pitchFamily="34" charset="0"/>
                <a:cs typeface="Tahoma" panose="020B0604030504040204" pitchFamily="34" charset="0"/>
              </a:rPr>
              <a:t>الذهنية</a:t>
            </a:r>
            <a:endParaRPr lang="ar-SA" sz="2500" b="1" dirty="0">
              <a:latin typeface="Tahoma" panose="020B0604030504040204" pitchFamily="34" charset="0"/>
              <a:ea typeface="Tahoma" panose="020B0604030504040204" pitchFamily="34" charset="0"/>
              <a:cs typeface="Tahoma" panose="020B0604030504040204" pitchFamily="34" charset="0"/>
            </a:endParaRPr>
          </a:p>
        </p:txBody>
      </p:sp>
      <p:sp>
        <p:nvSpPr>
          <p:cNvPr id="4" name="العنوان الفرعي 3"/>
          <p:cNvSpPr>
            <a:spLocks noGrp="1"/>
          </p:cNvSpPr>
          <p:nvPr>
            <p:ph type="subTitle" idx="1"/>
          </p:nvPr>
        </p:nvSpPr>
        <p:spPr>
          <a:xfrm>
            <a:off x="1522413" y="5445224"/>
            <a:ext cx="9144002" cy="1260376"/>
          </a:xfrm>
        </p:spPr>
        <p:txBody>
          <a:bodyPr rtlCol="1">
            <a:normAutofit/>
          </a:bodyPr>
          <a:lstStyle/>
          <a:p>
            <a:pPr rtl="1"/>
            <a:r>
              <a:rPr lang="ar-EG" sz="2500" b="1" dirty="0" smtClean="0">
                <a:latin typeface="Tahoma" panose="020B0604030504040204" pitchFamily="34" charset="0"/>
                <a:ea typeface="Tahoma" panose="020B0604030504040204" pitchFamily="34" charset="0"/>
                <a:cs typeface="Tahoma" panose="020B0604030504040204" pitchFamily="34" charset="0"/>
              </a:rPr>
              <a:t>إعداد</a:t>
            </a:r>
          </a:p>
          <a:p>
            <a:pPr rtl="1"/>
            <a:r>
              <a:rPr lang="ar-EG" sz="2500" b="1" dirty="0" smtClean="0">
                <a:latin typeface="Tahoma" panose="020B0604030504040204" pitchFamily="34" charset="0"/>
                <a:ea typeface="Tahoma" panose="020B0604030504040204" pitchFamily="34" charset="0"/>
                <a:cs typeface="Tahoma" panose="020B0604030504040204" pitchFamily="34" charset="0"/>
              </a:rPr>
              <a:t>د/إيناس حسن عبدالعزيز</a:t>
            </a:r>
          </a:p>
        </p:txBody>
      </p:sp>
      <p:pic>
        <p:nvPicPr>
          <p:cNvPr id="3074" name="Picture 2" descr="C:\Users\AIA C\Desktop\58555.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2192000" cy="49411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98809327"/>
      </p:ext>
    </p:extLst>
  </p:cSld>
  <p:clrMapOvr>
    <a:masterClrMapping/>
  </p:clrMapOvr>
  <mc:AlternateContent xmlns:mc="http://schemas.openxmlformats.org/markup-compatibility/2006" xmlns:p14="http://schemas.microsoft.com/office/powerpoint/2010/main">
    <mc:Choice Requires="p14">
      <p:transition spd="med" p14:dur="700" advTm="10760">
        <p:fade/>
      </p:transition>
    </mc:Choice>
    <mc:Fallback xmlns="">
      <p:transition spd="med" advTm="10760">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Users\Windows 7\Desktop\images (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2192000" cy="68579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59933250"/>
      </p:ext>
    </p:extLst>
  </p:cSld>
  <p:clrMapOvr>
    <a:masterClrMapping/>
  </p:clrMapOvr>
  <mc:AlternateContent xmlns:mc="http://schemas.openxmlformats.org/markup-compatibility/2006" xmlns:p14="http://schemas.microsoft.com/office/powerpoint/2010/main">
    <mc:Choice Requires="p14">
      <p:transition spd="med" p14:dur="700" advTm="13656">
        <p:fade/>
      </p:transition>
    </mc:Choice>
    <mc:Fallback xmlns="">
      <p:transition spd="med" advTm="13656">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مستدير الزوايا 1"/>
          <p:cNvSpPr/>
          <p:nvPr/>
        </p:nvSpPr>
        <p:spPr>
          <a:xfrm>
            <a:off x="5663952" y="0"/>
            <a:ext cx="6528048" cy="6858000"/>
          </a:xfrm>
          <a:prstGeom prst="roundRect">
            <a:avLst/>
          </a:prstGeom>
        </p:spPr>
        <p:style>
          <a:lnRef idx="1">
            <a:schemeClr val="accent5"/>
          </a:lnRef>
          <a:fillRef idx="2">
            <a:schemeClr val="accent5"/>
          </a:fillRef>
          <a:effectRef idx="1">
            <a:schemeClr val="accent5"/>
          </a:effectRef>
          <a:fontRef idx="minor">
            <a:schemeClr val="dk1"/>
          </a:fontRef>
        </p:style>
        <p:txBody>
          <a:bodyPr rtlCol="1" anchor="ctr"/>
          <a:lstStyle/>
          <a:p>
            <a:pPr algn="ctr"/>
            <a:endParaRPr lang="ar-SY" sz="4000" b="1" dirty="0" smtClean="0">
              <a:latin typeface="Courier New" pitchFamily="49" charset="0"/>
              <a:cs typeface="Courier New" pitchFamily="49" charset="0"/>
            </a:endParaRPr>
          </a:p>
          <a:p>
            <a:pPr algn="ctr"/>
            <a:r>
              <a:rPr lang="ar-SY" sz="4000" b="1" dirty="0" smtClean="0">
                <a:latin typeface="Courier New" pitchFamily="49" charset="0"/>
                <a:cs typeface="Courier New" pitchFamily="49" charset="0"/>
              </a:rPr>
              <a:t>بحوث الصورة</a:t>
            </a:r>
          </a:p>
          <a:p>
            <a:pPr algn="ctr"/>
            <a:r>
              <a:rPr lang="ar-SY" sz="2800" b="1" dirty="0" smtClean="0">
                <a:latin typeface="Courier New" pitchFamily="49" charset="0"/>
                <a:cs typeface="Courier New" pitchFamily="49" charset="0"/>
              </a:rPr>
              <a:t>*******</a:t>
            </a:r>
          </a:p>
          <a:p>
            <a:pPr algn="ctr"/>
            <a:endParaRPr lang="ar-SY" sz="1400" b="1" dirty="0" smtClean="0"/>
          </a:p>
          <a:p>
            <a:pPr algn="just"/>
            <a:r>
              <a:rPr lang="ar-EG" sz="3200" b="1" u="sng" dirty="0" smtClean="0"/>
              <a:t>تحليل المضمون كأداة لدراسة الصورة</a:t>
            </a:r>
          </a:p>
          <a:p>
            <a:pPr algn="just"/>
            <a:endParaRPr lang="ar-EG" sz="2000" b="1" dirty="0" smtClean="0"/>
          </a:p>
          <a:p>
            <a:pPr algn="just"/>
            <a:r>
              <a:rPr lang="ar-EG" sz="2900" b="1" dirty="0" smtClean="0"/>
              <a:t>برزت أهمية تحليل المضمون كوسيلة من وسائل البحث العلمي في أثناء الحرب العالمية الثانية عندما كانت أجهزة المخابرات تستخدم هذا الأسـلوب العلمي لاكتشـاف ميـول الأشـخاص سـياسيًا وعقائديًا من خلال تعبيراتهم المنطوقـة والمكتوبـة... وتحليل المضـمون يقوم على نظرية ملخصها أن لكل إنسان بصمة فكرية ـ كما أن له بصمة إبهامية ـ وأن البصمات الفكرية تميز شـخصية الفرد وتكشـف عن هويته، تمامًا كبصمات أصابعه....</a:t>
            </a:r>
            <a:endParaRPr lang="en-US" sz="2900" b="1" dirty="0" smtClean="0"/>
          </a:p>
          <a:p>
            <a:pPr algn="just"/>
            <a:endParaRPr lang="en-US" sz="2800" b="1" dirty="0"/>
          </a:p>
        </p:txBody>
      </p:sp>
      <p:pic>
        <p:nvPicPr>
          <p:cNvPr id="3" name="Picture 2" descr="C:\Users\Windows 7\Desktop\image.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768" y="0"/>
            <a:ext cx="5503168"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12245443"/>
      </p:ext>
    </p:extLst>
  </p:cSld>
  <p:clrMapOvr>
    <a:masterClrMapping/>
  </p:clrMapOvr>
  <mc:AlternateContent xmlns:mc="http://schemas.openxmlformats.org/markup-compatibility/2006" xmlns:p14="http://schemas.microsoft.com/office/powerpoint/2010/main">
    <mc:Choice Requires="p14">
      <p:transition spd="med" p14:dur="700" advTm="129755">
        <p:fade/>
      </p:transition>
    </mc:Choice>
    <mc:Fallback xmlns="">
      <p:transition spd="med" advTm="129755">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مستدير الزوايا 1"/>
          <p:cNvSpPr/>
          <p:nvPr/>
        </p:nvSpPr>
        <p:spPr>
          <a:xfrm>
            <a:off x="5951984" y="476672"/>
            <a:ext cx="6120680" cy="6048672"/>
          </a:xfrm>
          <a:prstGeom prst="roundRect">
            <a:avLst/>
          </a:prstGeom>
        </p:spPr>
        <p:style>
          <a:lnRef idx="1">
            <a:schemeClr val="accent3"/>
          </a:lnRef>
          <a:fillRef idx="2">
            <a:schemeClr val="accent3"/>
          </a:fillRef>
          <a:effectRef idx="1">
            <a:schemeClr val="accent3"/>
          </a:effectRef>
          <a:fontRef idx="minor">
            <a:schemeClr val="dk1"/>
          </a:fontRef>
        </p:style>
        <p:txBody>
          <a:bodyPr rtlCol="1" anchor="ctr"/>
          <a:lstStyle/>
          <a:p>
            <a:pPr algn="ctr"/>
            <a:endParaRPr lang="ar-SY" sz="4000" b="1" dirty="0" smtClean="0">
              <a:latin typeface="Courier New" pitchFamily="49" charset="0"/>
              <a:cs typeface="Courier New" pitchFamily="49" charset="0"/>
            </a:endParaRPr>
          </a:p>
          <a:p>
            <a:pPr algn="just"/>
            <a:r>
              <a:rPr lang="ar-EG" sz="3000" b="1" dirty="0"/>
              <a:t>وإذا صح تعريف </a:t>
            </a:r>
            <a:r>
              <a:rPr lang="ar-EG" sz="3000" b="1" dirty="0" err="1"/>
              <a:t>اوتوجروت</a:t>
            </a:r>
            <a:r>
              <a:rPr lang="ar-EG" sz="3000" b="1" dirty="0"/>
              <a:t> للإعلام بأنه التعبير الموضوعي لعقلية الجماهير ولروحها وميولها واتجاهاتها في نفس الوقت، فمن الطبيعي أن يكون تحليل مضمون المادة الاتصالية مدخلاً علمياً لمعرفة القيم والمعايير والاتجاهات السائدة في المجتمع، وهذا يعني أن تحليل هذه المواد يمكن أن يقدم صورة صادقة لأوضاع المجتمع في فترة زمنية معينة وكذلك ينطبق الحال علي الأفراد والمنظمات التي تتناولها وسائل الاتصال.</a:t>
            </a:r>
            <a:endParaRPr lang="en-US" sz="3000" b="1" dirty="0"/>
          </a:p>
          <a:p>
            <a:pPr algn="just"/>
            <a:endParaRPr lang="en-US" sz="2800" b="1" dirty="0"/>
          </a:p>
        </p:txBody>
      </p:sp>
      <p:pic>
        <p:nvPicPr>
          <p:cNvPr id="2050" name="Picture 2" descr="C:\Users\Windows 7\Desktop\211806-الفرق بين محلل الأعمال ومحلل النظم.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807968"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46994964"/>
      </p:ext>
    </p:extLst>
  </p:cSld>
  <p:clrMapOvr>
    <a:masterClrMapping/>
  </p:clrMapOvr>
  <mc:AlternateContent xmlns:mc="http://schemas.openxmlformats.org/markup-compatibility/2006" xmlns:p14="http://schemas.microsoft.com/office/powerpoint/2010/main">
    <mc:Choice Requires="p14">
      <p:transition spd="med" p14:dur="700" advTm="129755">
        <p:fade/>
      </p:transition>
    </mc:Choice>
    <mc:Fallback xmlns="">
      <p:transition spd="med" advTm="129755">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Callout 6"/>
          <p:cNvSpPr/>
          <p:nvPr/>
        </p:nvSpPr>
        <p:spPr>
          <a:xfrm>
            <a:off x="6528048" y="0"/>
            <a:ext cx="5580620" cy="1052736"/>
          </a:xfrm>
          <a:prstGeom prst="wedgeEllipseCallout">
            <a:avLst/>
          </a:prstGeom>
        </p:spPr>
        <p:style>
          <a:lnRef idx="1">
            <a:schemeClr val="accent1"/>
          </a:lnRef>
          <a:fillRef idx="2">
            <a:schemeClr val="accent1"/>
          </a:fillRef>
          <a:effectRef idx="1">
            <a:schemeClr val="accent1"/>
          </a:effectRef>
          <a:fontRef idx="minor">
            <a:schemeClr val="dk1"/>
          </a:fontRef>
        </p:style>
        <p:txBody>
          <a:bodyPr rtlCol="1" anchor="ctr"/>
          <a:lstStyle/>
          <a:p>
            <a:pPr algn="ctr"/>
            <a:r>
              <a:rPr lang="ar-EG" sz="3600" b="1" dirty="0"/>
              <a:t>اجراءات تحليل المضمون</a:t>
            </a:r>
            <a:endParaRPr lang="en-US" sz="3600" dirty="0"/>
          </a:p>
        </p:txBody>
      </p:sp>
      <p:sp>
        <p:nvSpPr>
          <p:cNvPr id="2" name="مستطيل مستدير الزوايا 1"/>
          <p:cNvSpPr/>
          <p:nvPr/>
        </p:nvSpPr>
        <p:spPr>
          <a:xfrm>
            <a:off x="5591944" y="1136626"/>
            <a:ext cx="6600056" cy="5690542"/>
          </a:xfrm>
          <a:prstGeom prst="roundRect">
            <a:avLst/>
          </a:prstGeom>
        </p:spPr>
        <p:style>
          <a:lnRef idx="1">
            <a:schemeClr val="accent1"/>
          </a:lnRef>
          <a:fillRef idx="2">
            <a:schemeClr val="accent1"/>
          </a:fillRef>
          <a:effectRef idx="1">
            <a:schemeClr val="accent1"/>
          </a:effectRef>
          <a:fontRef idx="minor">
            <a:schemeClr val="dk1"/>
          </a:fontRef>
        </p:style>
        <p:txBody>
          <a:bodyPr rtlCol="1" anchor="ctr"/>
          <a:lstStyle/>
          <a:p>
            <a:r>
              <a:rPr lang="ar-EG" sz="2900" b="1" dirty="0" smtClean="0"/>
              <a:t>حدد </a:t>
            </a:r>
            <a:r>
              <a:rPr lang="ar-EG" sz="2900" b="1" dirty="0"/>
              <a:t>ريتشارد باد إجراءات تحليل المضمون في ست خطوات هي:</a:t>
            </a:r>
            <a:endParaRPr lang="en-US" sz="2900" b="1" dirty="0"/>
          </a:p>
          <a:p>
            <a:pPr algn="just"/>
            <a:r>
              <a:rPr lang="ar-SA" sz="2900" b="1" u="sng" dirty="0"/>
              <a:t>أولاً</a:t>
            </a:r>
            <a:r>
              <a:rPr lang="ar-SA" sz="2900" b="1" dirty="0"/>
              <a:t>: تحديد مشكلة البحث ويتصل بها تحديد المفاهيم والفروض العلمية. </a:t>
            </a:r>
            <a:endParaRPr lang="en-US" sz="2900" b="1" dirty="0"/>
          </a:p>
          <a:p>
            <a:pPr algn="just"/>
            <a:r>
              <a:rPr lang="ar-SA" sz="2900" b="1" u="sng" dirty="0"/>
              <a:t>ثانياً</a:t>
            </a:r>
            <a:r>
              <a:rPr lang="ar-SA" sz="2900" b="1" dirty="0"/>
              <a:t>: اختيار العيّنة</a:t>
            </a:r>
            <a:endParaRPr lang="en-US" sz="2900" b="1" dirty="0"/>
          </a:p>
          <a:p>
            <a:pPr algn="just"/>
            <a:r>
              <a:rPr lang="ar-SA" sz="2900" b="1" u="sng" dirty="0"/>
              <a:t>ثالثا</a:t>
            </a:r>
            <a:r>
              <a:rPr lang="ar-SA" sz="2900" b="1" dirty="0"/>
              <a:t>ً: تحديد وحدات التحليل وفئاته وفقا لقواعد موضوعية. </a:t>
            </a:r>
            <a:endParaRPr lang="en-US" sz="2900" b="1" dirty="0"/>
          </a:p>
          <a:p>
            <a:pPr algn="just"/>
            <a:r>
              <a:rPr lang="ar-SA" sz="2900" b="1" u="sng" dirty="0"/>
              <a:t>رابعا</a:t>
            </a:r>
            <a:r>
              <a:rPr lang="ar-SA" sz="2900" b="1" dirty="0"/>
              <a:t>ً: تحويل المضمون إلى حقيقة رقمية. </a:t>
            </a:r>
            <a:endParaRPr lang="en-US" sz="2900" b="1" dirty="0"/>
          </a:p>
          <a:p>
            <a:pPr algn="just"/>
            <a:r>
              <a:rPr lang="ar-SA" sz="2900" b="1" u="sng" dirty="0" err="1" smtClean="0"/>
              <a:t>خامساً</a:t>
            </a:r>
            <a:r>
              <a:rPr lang="ar-SA" sz="2900" b="1" dirty="0" err="1" smtClean="0"/>
              <a:t>:المقارنة</a:t>
            </a:r>
            <a:r>
              <a:rPr lang="ar-SA" sz="2900" b="1" dirty="0" smtClean="0"/>
              <a:t> </a:t>
            </a:r>
            <a:r>
              <a:rPr lang="ar-SA" sz="2900" b="1" dirty="0"/>
              <a:t>بين المتغيّرات الرقمية للمضمون. </a:t>
            </a:r>
            <a:endParaRPr lang="en-US" sz="2900" b="1" dirty="0"/>
          </a:p>
          <a:p>
            <a:pPr algn="just"/>
            <a:r>
              <a:rPr lang="ar-SA" sz="2900" b="1" u="sng" dirty="0"/>
              <a:t>سادساً</a:t>
            </a:r>
            <a:r>
              <a:rPr lang="ar-SA" sz="2900" b="1" dirty="0"/>
              <a:t>: استخلاص النتائج وفقا لملاحظات الباحث وطبقا للنظرية الملائمة.</a:t>
            </a:r>
            <a:endParaRPr lang="en-US" sz="2900" b="1" dirty="0"/>
          </a:p>
        </p:txBody>
      </p:sp>
      <p:pic>
        <p:nvPicPr>
          <p:cNvPr id="3076" name="Picture 4" descr="C:\Users\Windows 7\Desktop\administration-image2.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5447928"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24648297"/>
      </p:ext>
    </p:extLst>
  </p:cSld>
  <p:clrMapOvr>
    <a:masterClrMapping/>
  </p:clrMapOvr>
  <mc:AlternateContent xmlns:mc="http://schemas.openxmlformats.org/markup-compatibility/2006" xmlns:p14="http://schemas.microsoft.com/office/powerpoint/2010/main">
    <mc:Choice Requires="p14">
      <p:transition spd="med" p14:dur="700" advTm="119747">
        <p:fade/>
      </p:transition>
    </mc:Choice>
    <mc:Fallback xmlns="">
      <p:transition spd="med" advTm="119747">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مستدير الزوايا 1"/>
          <p:cNvSpPr/>
          <p:nvPr/>
        </p:nvSpPr>
        <p:spPr>
          <a:xfrm>
            <a:off x="5807968" y="0"/>
            <a:ext cx="6384032" cy="6858000"/>
          </a:xfrm>
          <a:prstGeom prst="roundRect">
            <a:avLst/>
          </a:prstGeom>
        </p:spPr>
        <p:style>
          <a:lnRef idx="1">
            <a:schemeClr val="accent4"/>
          </a:lnRef>
          <a:fillRef idx="2">
            <a:schemeClr val="accent4"/>
          </a:fillRef>
          <a:effectRef idx="1">
            <a:schemeClr val="accent4"/>
          </a:effectRef>
          <a:fontRef idx="minor">
            <a:schemeClr val="dk1"/>
          </a:fontRef>
        </p:style>
        <p:txBody>
          <a:bodyPr rtlCol="1" anchor="ctr"/>
          <a:lstStyle/>
          <a:p>
            <a:pPr algn="ctr"/>
            <a:endParaRPr lang="ar-SY" sz="4000" b="1" dirty="0" smtClean="0">
              <a:latin typeface="Courier New" pitchFamily="49" charset="0"/>
              <a:cs typeface="Courier New" pitchFamily="49" charset="0"/>
            </a:endParaRPr>
          </a:p>
          <a:p>
            <a:pPr algn="just"/>
            <a:r>
              <a:rPr lang="ar-EG" sz="3200" b="1" u="sng" dirty="0"/>
              <a:t>أولاً: تحديد المشكلة </a:t>
            </a:r>
            <a:r>
              <a:rPr lang="ar-EG" sz="3200" b="1" u="sng" dirty="0" smtClean="0"/>
              <a:t>البحثية</a:t>
            </a:r>
          </a:p>
          <a:p>
            <a:pPr algn="just"/>
            <a:endParaRPr lang="en-US" sz="1200" b="1" u="sng" dirty="0"/>
          </a:p>
          <a:p>
            <a:pPr algn="just"/>
            <a:r>
              <a:rPr lang="ar-EG" sz="2800" b="1" dirty="0"/>
              <a:t>البحث هو محاولة منظمة للإجابة الدقيقة علي سؤال أو مجموعة من الاسئلة </a:t>
            </a:r>
            <a:r>
              <a:rPr lang="ar-EG" sz="2800" b="1" dirty="0" smtClean="0"/>
              <a:t>التي تشغل </a:t>
            </a:r>
            <a:r>
              <a:rPr lang="ar-EG" sz="2800" b="1" dirty="0"/>
              <a:t>ذهن الباحث في وقت </a:t>
            </a:r>
            <a:r>
              <a:rPr lang="ar-EG" sz="2800" b="1"/>
              <a:t>معين </a:t>
            </a:r>
            <a:r>
              <a:rPr lang="ar-EG" sz="2800" b="1" smtClean="0"/>
              <a:t>وحول موضوع </a:t>
            </a:r>
            <a:r>
              <a:rPr lang="ar-EG" sz="2800" b="1" dirty="0"/>
              <a:t>محدد، فإذا نجح الباحث في تحديد السؤال بدقة فإنه يكون قد عرف الهدف الذي يحاول أن يصل إليه، ويتصل بتحديد المشكلة تحديد المفاهيم والفروض العلمية للدراسة واستعراض الدراسات السابقة، وتساعد الفروض علي تحديد مجال البحث ووضعه في اطار مناسب لطبيعة الموضوع، وتستنبط الفروض </a:t>
            </a:r>
            <a:r>
              <a:rPr lang="ar-EG" sz="2800" b="1" dirty="0" smtClean="0"/>
              <a:t>بناء </a:t>
            </a:r>
            <a:r>
              <a:rPr lang="ar-EG" sz="2800" b="1" dirty="0"/>
              <a:t>علي الخبرة السابقة للباحث وكذلك من الدراسة السابقة التي أجريت في موضوع البحث أو الأبحاث المتصلة بهذا الموضوع، كما تساعد النظريات العلمية القائمة علي اقتراح الفروض العلمية للبحث.</a:t>
            </a:r>
            <a:endParaRPr lang="en-US" sz="2800" b="1" dirty="0"/>
          </a:p>
          <a:p>
            <a:pPr algn="just"/>
            <a:endParaRPr lang="en-US" sz="2800" b="1" dirty="0"/>
          </a:p>
        </p:txBody>
      </p:sp>
      <p:pic>
        <p:nvPicPr>
          <p:cNvPr id="4098" name="Picture 2" descr="C:\Users\Windows 7\Desktop\4565436-1605351198.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663952"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58078461"/>
      </p:ext>
    </p:extLst>
  </p:cSld>
  <p:clrMapOvr>
    <a:masterClrMapping/>
  </p:clrMapOvr>
  <mc:AlternateContent xmlns:mc="http://schemas.openxmlformats.org/markup-compatibility/2006" xmlns:p14="http://schemas.microsoft.com/office/powerpoint/2010/main">
    <mc:Choice Requires="p14">
      <p:transition spd="med" p14:dur="700" advTm="129755">
        <p:fade/>
      </p:transition>
    </mc:Choice>
    <mc:Fallback xmlns="">
      <p:transition spd="med" advTm="129755">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مستدير الزوايا 1"/>
          <p:cNvSpPr/>
          <p:nvPr/>
        </p:nvSpPr>
        <p:spPr>
          <a:xfrm>
            <a:off x="5951984" y="1538"/>
            <a:ext cx="6240016" cy="6858000"/>
          </a:xfrm>
          <a:prstGeom prst="roundRect">
            <a:avLst/>
          </a:prstGeom>
        </p:spPr>
        <p:style>
          <a:lnRef idx="1">
            <a:schemeClr val="dk1"/>
          </a:lnRef>
          <a:fillRef idx="2">
            <a:schemeClr val="dk1"/>
          </a:fillRef>
          <a:effectRef idx="1">
            <a:schemeClr val="dk1"/>
          </a:effectRef>
          <a:fontRef idx="minor">
            <a:schemeClr val="dk1"/>
          </a:fontRef>
        </p:style>
        <p:txBody>
          <a:bodyPr rtlCol="1" anchor="ctr"/>
          <a:lstStyle/>
          <a:p>
            <a:pPr algn="ctr"/>
            <a:endParaRPr lang="ar-SY" sz="4000" b="1" dirty="0" smtClean="0">
              <a:latin typeface="Courier New" pitchFamily="49" charset="0"/>
              <a:cs typeface="Courier New" pitchFamily="49" charset="0"/>
            </a:endParaRPr>
          </a:p>
          <a:p>
            <a:pPr algn="just"/>
            <a:r>
              <a:rPr lang="ar-EG" sz="3200" b="1" u="sng" dirty="0"/>
              <a:t>ثانياً: اختيار </a:t>
            </a:r>
            <a:r>
              <a:rPr lang="ar-EG" sz="3200" b="1" u="sng" dirty="0" smtClean="0"/>
              <a:t>العينة</a:t>
            </a:r>
          </a:p>
          <a:p>
            <a:pPr algn="just"/>
            <a:endParaRPr lang="en-US" b="1" u="sng" dirty="0"/>
          </a:p>
          <a:p>
            <a:pPr algn="just"/>
            <a:r>
              <a:rPr lang="ar-EG" sz="2900" b="1" dirty="0"/>
              <a:t>قبل تحديد العينة التي ستخضع للتحليل، يتحتم علي الباحث أن يحدد مجتمع البحث الذي سيتناوله بالدراسة وأن يقدم المبررات العلمية لاختيار هذا المجتمع علي وجه التحديد، ومن أهم أنواع العينات في مجال تحليل المضمون: </a:t>
            </a:r>
            <a:endParaRPr lang="ar-EG" sz="2900" b="1" dirty="0" smtClean="0"/>
          </a:p>
          <a:p>
            <a:pPr algn="just"/>
            <a:endParaRPr lang="ar-EG" b="1" dirty="0" smtClean="0"/>
          </a:p>
          <a:p>
            <a:pPr algn="just"/>
            <a:r>
              <a:rPr lang="ar-EG" sz="2900" b="1" dirty="0" smtClean="0"/>
              <a:t>1- </a:t>
            </a:r>
            <a:r>
              <a:rPr lang="ar-EG" sz="3000" b="1" u="sng" dirty="0"/>
              <a:t>العينة العشوائية </a:t>
            </a:r>
            <a:r>
              <a:rPr lang="ar-EG" sz="3000" b="1" u="sng" dirty="0" smtClean="0"/>
              <a:t>البسيطة:</a:t>
            </a:r>
          </a:p>
          <a:p>
            <a:pPr algn="just"/>
            <a:endParaRPr lang="ar-EG" sz="1600" b="1" u="sng" dirty="0" smtClean="0"/>
          </a:p>
          <a:p>
            <a:pPr algn="just"/>
            <a:r>
              <a:rPr lang="ar-EG" sz="2900" b="1" dirty="0" smtClean="0"/>
              <a:t>وهي </a:t>
            </a:r>
            <a:r>
              <a:rPr lang="ar-EG" sz="2900" b="1" dirty="0"/>
              <a:t>أبسط أنواع العينات، وفيها يتم حصر جميع مفردات مجتمع البحث وتحديد حجم العينة المطلوب ، ثم سحب وحدات المعاينة بطريقة عشوائية، وتستخدم هذه العينة في حالة تجانس مجتمع البحث.</a:t>
            </a:r>
            <a:endParaRPr lang="en-US" sz="2900" b="1" dirty="0"/>
          </a:p>
          <a:p>
            <a:pPr algn="just"/>
            <a:endParaRPr lang="en-US" sz="2900" b="1" dirty="0"/>
          </a:p>
          <a:p>
            <a:pPr algn="just"/>
            <a:endParaRPr lang="en-US" sz="2800" b="1" dirty="0"/>
          </a:p>
        </p:txBody>
      </p:sp>
      <p:pic>
        <p:nvPicPr>
          <p:cNvPr id="5122" name="Picture 2" descr="C:\Users\Windows 7\Desktop\طرق_اختيار_العينة.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807968"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33898512"/>
      </p:ext>
    </p:extLst>
  </p:cSld>
  <p:clrMapOvr>
    <a:masterClrMapping/>
  </p:clrMapOvr>
  <mc:AlternateContent xmlns:mc="http://schemas.openxmlformats.org/markup-compatibility/2006" xmlns:p14="http://schemas.microsoft.com/office/powerpoint/2010/main">
    <mc:Choice Requires="p14">
      <p:transition spd="med" p14:dur="700" advTm="129755">
        <p:fade/>
      </p:transition>
    </mc:Choice>
    <mc:Fallback xmlns="">
      <p:transition spd="med" advTm="129755">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مستدير الزوايا 1"/>
          <p:cNvSpPr/>
          <p:nvPr/>
        </p:nvSpPr>
        <p:spPr>
          <a:xfrm>
            <a:off x="5447928" y="1538"/>
            <a:ext cx="6744072" cy="6858000"/>
          </a:xfrm>
          <a:prstGeom prst="roundRect">
            <a:avLst/>
          </a:prstGeom>
        </p:spPr>
        <p:style>
          <a:lnRef idx="1">
            <a:schemeClr val="accent1"/>
          </a:lnRef>
          <a:fillRef idx="2">
            <a:schemeClr val="accent1"/>
          </a:fillRef>
          <a:effectRef idx="1">
            <a:schemeClr val="accent1"/>
          </a:effectRef>
          <a:fontRef idx="minor">
            <a:schemeClr val="dk1"/>
          </a:fontRef>
        </p:style>
        <p:txBody>
          <a:bodyPr rtlCol="1" anchor="ctr"/>
          <a:lstStyle/>
          <a:p>
            <a:pPr algn="just"/>
            <a:endParaRPr lang="ar-SY" sz="2900" b="1" dirty="0" smtClean="0">
              <a:latin typeface="Courier New" pitchFamily="49" charset="0"/>
              <a:cs typeface="Courier New" pitchFamily="49" charset="0"/>
            </a:endParaRPr>
          </a:p>
          <a:p>
            <a:pPr algn="just"/>
            <a:r>
              <a:rPr lang="ar-EG" sz="2900" b="1" dirty="0"/>
              <a:t>2- </a:t>
            </a:r>
            <a:r>
              <a:rPr lang="ar-EG" sz="3000" b="1" u="sng" dirty="0"/>
              <a:t>العينة </a:t>
            </a:r>
            <a:r>
              <a:rPr lang="ar-EG" sz="3000" b="1" u="sng" dirty="0" smtClean="0"/>
              <a:t>المنتظمة:</a:t>
            </a:r>
          </a:p>
          <a:p>
            <a:pPr algn="just"/>
            <a:endParaRPr lang="en-US" sz="800" b="1" u="sng" dirty="0"/>
          </a:p>
          <a:p>
            <a:pPr algn="just"/>
            <a:r>
              <a:rPr lang="ar-EG" sz="2900" b="1" dirty="0"/>
              <a:t>وتستخدم هذه الطريقة في تحليل المضمون في اختيار الأيام أو التواريخ أو الاعداد التي يفصل بينها فترات زمنية متساوية، وينبغي التنبه لأخطاء التحيز غير المقصود التي قد تنتج عن إتباع أسلوب المعاينة المنتظمة كاختيار نفس اليوم من كل أسبوع مما لا يسمح بإمكان تمثيل بعض وحدات المعاينة ذات الطبيعة الخاصة داخل مجتمع البحث</a:t>
            </a:r>
            <a:r>
              <a:rPr lang="ar-EG" sz="2900" b="1" dirty="0" smtClean="0"/>
              <a:t>.</a:t>
            </a:r>
          </a:p>
          <a:p>
            <a:pPr algn="just"/>
            <a:endParaRPr lang="en-US" sz="1100" b="1" dirty="0"/>
          </a:p>
          <a:p>
            <a:pPr algn="just"/>
            <a:r>
              <a:rPr lang="ar-EG" sz="2900" b="1" dirty="0"/>
              <a:t>3- </a:t>
            </a:r>
            <a:r>
              <a:rPr lang="ar-EG" sz="3000" b="1" u="sng" dirty="0"/>
              <a:t>العينة </a:t>
            </a:r>
            <a:r>
              <a:rPr lang="ar-EG" sz="3000" b="1" u="sng" dirty="0" smtClean="0"/>
              <a:t>العمدية:</a:t>
            </a:r>
          </a:p>
          <a:p>
            <a:pPr algn="just"/>
            <a:endParaRPr lang="en-US" sz="800" b="1" u="sng" dirty="0"/>
          </a:p>
          <a:p>
            <a:pPr algn="just"/>
            <a:r>
              <a:rPr lang="ar-EG" sz="2900" b="1" dirty="0"/>
              <a:t>ويلجأ الباحث إلي استخدام هذا الأسلوب إذا كان البحث يقتضي ان تتضمن العينة الإجمالية وحدات معينة يعرف الباحث أنها تمثل مجتمع البحث تمثيلاً صحيحاً، ففي هذه الحالة يختار الباحث الأعداد التي ستخضع للتحليل اختياراً عمدياً.</a:t>
            </a:r>
            <a:endParaRPr lang="en-US" sz="2900" b="1" dirty="0"/>
          </a:p>
          <a:p>
            <a:pPr algn="just"/>
            <a:endParaRPr lang="en-US" sz="2900" b="1" dirty="0"/>
          </a:p>
        </p:txBody>
      </p:sp>
      <p:pic>
        <p:nvPicPr>
          <p:cNvPr id="6148" name="Picture 4" descr="C:\Users\Windows 7\Desktop\تفسير-حلم-الجرائد-في-المنام.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538"/>
            <a:ext cx="5303912" cy="68564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1306903"/>
      </p:ext>
    </p:extLst>
  </p:cSld>
  <p:clrMapOvr>
    <a:masterClrMapping/>
  </p:clrMapOvr>
  <mc:AlternateContent xmlns:mc="http://schemas.openxmlformats.org/markup-compatibility/2006" xmlns:p14="http://schemas.microsoft.com/office/powerpoint/2010/main">
    <mc:Choice Requires="p14">
      <p:transition spd="med" p14:dur="700" advTm="129755">
        <p:fade/>
      </p:transition>
    </mc:Choice>
    <mc:Fallback xmlns="">
      <p:transition spd="med" advTm="129755">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مستدير الزوايا 1"/>
          <p:cNvSpPr/>
          <p:nvPr/>
        </p:nvSpPr>
        <p:spPr>
          <a:xfrm>
            <a:off x="5447928" y="1538"/>
            <a:ext cx="6744072" cy="6858000"/>
          </a:xfrm>
          <a:prstGeom prst="roundRect">
            <a:avLst/>
          </a:prstGeom>
        </p:spPr>
        <p:style>
          <a:lnRef idx="1">
            <a:schemeClr val="accent3"/>
          </a:lnRef>
          <a:fillRef idx="2">
            <a:schemeClr val="accent3"/>
          </a:fillRef>
          <a:effectRef idx="1">
            <a:schemeClr val="accent3"/>
          </a:effectRef>
          <a:fontRef idx="minor">
            <a:schemeClr val="dk1"/>
          </a:fontRef>
        </p:style>
        <p:txBody>
          <a:bodyPr rtlCol="1" anchor="ctr"/>
          <a:lstStyle/>
          <a:p>
            <a:pPr algn="just"/>
            <a:endParaRPr lang="ar-SY" sz="2900" dirty="0" smtClean="0">
              <a:latin typeface="Courier New" pitchFamily="49" charset="0"/>
              <a:cs typeface="Courier New" pitchFamily="49" charset="0"/>
            </a:endParaRPr>
          </a:p>
          <a:p>
            <a:pPr algn="just"/>
            <a:r>
              <a:rPr lang="ar-EG" sz="2900" dirty="0" smtClean="0"/>
              <a:t>4- </a:t>
            </a:r>
            <a:r>
              <a:rPr lang="ar-EG" sz="3000" b="1" u="sng" dirty="0"/>
              <a:t>العينة </a:t>
            </a:r>
            <a:r>
              <a:rPr lang="ar-EG" sz="3000" b="1" u="sng" dirty="0" smtClean="0"/>
              <a:t>الطبقية:</a:t>
            </a:r>
          </a:p>
          <a:p>
            <a:pPr algn="just"/>
            <a:endParaRPr lang="en-US" sz="1100" b="1" u="sng" dirty="0"/>
          </a:p>
          <a:p>
            <a:pPr algn="just"/>
            <a:r>
              <a:rPr lang="ar-EG" sz="2900" dirty="0"/>
              <a:t>وهي التي يتم فيها تقسيم مجتمع البحث إلي أقسام أو طبقات متجانسة في داخلها ومختلفة فيما بينها ويتم سحب وحدات المعاينة بالنسبة لكل طبقة علي حدة إما بطريقة عشوائية بسيطة أو منتظمة، ثم تستخدم نتائج كل طبقة في حساب تقدير متوسط للمجتمع كله.</a:t>
            </a:r>
            <a:endParaRPr lang="en-US" sz="2900" dirty="0"/>
          </a:p>
          <a:p>
            <a:pPr algn="just"/>
            <a:r>
              <a:rPr lang="ar-EG" sz="2900" dirty="0"/>
              <a:t>5- </a:t>
            </a:r>
            <a:r>
              <a:rPr lang="ar-EG" sz="3000" b="1" u="sng" dirty="0"/>
              <a:t>العينة العنقودية أو عينة </a:t>
            </a:r>
            <a:r>
              <a:rPr lang="ar-EG" sz="3000" b="1" u="sng" dirty="0" smtClean="0"/>
              <a:t>المجموعات:</a:t>
            </a:r>
          </a:p>
          <a:p>
            <a:pPr algn="just"/>
            <a:endParaRPr lang="en-US" sz="1100" b="1" u="sng" dirty="0"/>
          </a:p>
          <a:p>
            <a:pPr algn="just"/>
            <a:r>
              <a:rPr lang="ar-EG" sz="2900" dirty="0"/>
              <a:t>وهي التي تتم علي أكثر من مرحلة استناداً إلي تقسيم المجتمع إلي أكثر من مستوي واحد، وتعتبر هذه الطريقة من أنسب طرق اختيار العينات في مجال تحليل المضمون نظراً لأن مجتمع البحث يتكون من أكثر من مستوي واحد من مستويات المصادر </a:t>
            </a:r>
            <a:endParaRPr lang="en-US" sz="2900" dirty="0"/>
          </a:p>
        </p:txBody>
      </p:sp>
      <p:pic>
        <p:nvPicPr>
          <p:cNvPr id="7170" name="Picture 2" descr="C:\Users\Windows 7\Desktop\stratified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538"/>
            <a:ext cx="5303912"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24490772"/>
      </p:ext>
    </p:extLst>
  </p:cSld>
  <p:clrMapOvr>
    <a:masterClrMapping/>
  </p:clrMapOvr>
  <mc:AlternateContent xmlns:mc="http://schemas.openxmlformats.org/markup-compatibility/2006" xmlns:p14="http://schemas.microsoft.com/office/powerpoint/2010/main">
    <mc:Choice Requires="p14">
      <p:transition spd="med" p14:dur="700" advTm="129755">
        <p:fade/>
      </p:transition>
    </mc:Choice>
    <mc:Fallback xmlns="">
      <p:transition spd="med" advTm="129755">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مستدير الزوايا 1"/>
          <p:cNvSpPr/>
          <p:nvPr/>
        </p:nvSpPr>
        <p:spPr>
          <a:xfrm>
            <a:off x="6023992" y="404664"/>
            <a:ext cx="6168008" cy="5976664"/>
          </a:xfrm>
          <a:prstGeom prst="roundRect">
            <a:avLst/>
          </a:prstGeom>
        </p:spPr>
        <p:style>
          <a:lnRef idx="1">
            <a:schemeClr val="accent6"/>
          </a:lnRef>
          <a:fillRef idx="2">
            <a:schemeClr val="accent6"/>
          </a:fillRef>
          <a:effectRef idx="1">
            <a:schemeClr val="accent6"/>
          </a:effectRef>
          <a:fontRef idx="minor">
            <a:schemeClr val="dk1"/>
          </a:fontRef>
        </p:style>
        <p:txBody>
          <a:bodyPr rtlCol="1" anchor="ctr"/>
          <a:lstStyle/>
          <a:p>
            <a:pPr algn="just"/>
            <a:r>
              <a:rPr lang="ar-EG" sz="3200" dirty="0"/>
              <a:t>والتواريخ أو الأعداد أو الطبعات مع وجود مستويات فرعية جزئية داخل كل مستوي رئيسي من هذه المستويات، وباستخدام هذه الطريقة يضمن الباحث أنه أخذ في اعتباره جميع المستويات والتقسيمات المختلفة للمجتمع الأصلي للبحث. </a:t>
            </a:r>
            <a:endParaRPr lang="en-US" sz="3200" dirty="0"/>
          </a:p>
          <a:p>
            <a:pPr algn="just"/>
            <a:endParaRPr lang="ar-SY" sz="2900" dirty="0" smtClean="0">
              <a:latin typeface="Courier New" pitchFamily="49" charset="0"/>
              <a:cs typeface="Courier New" pitchFamily="49" charset="0"/>
            </a:endParaRPr>
          </a:p>
        </p:txBody>
      </p:sp>
      <p:pic>
        <p:nvPicPr>
          <p:cNvPr id="8194" name="Picture 2" descr="C:\Users\Windows 7\Desktop\EGvT7ySWoAEia6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499" y="0"/>
            <a:ext cx="5857477"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7503196"/>
      </p:ext>
    </p:extLst>
  </p:cSld>
  <p:clrMapOvr>
    <a:masterClrMapping/>
  </p:clrMapOvr>
  <mc:AlternateContent xmlns:mc="http://schemas.openxmlformats.org/markup-compatibility/2006" xmlns:p14="http://schemas.microsoft.com/office/powerpoint/2010/main">
    <mc:Choice Requires="p14">
      <p:transition spd="med" p14:dur="700" advTm="129755">
        <p:fade/>
      </p:transition>
    </mc:Choice>
    <mc:Fallback xmlns="">
      <p:transition spd="med" advTm="129755">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نسق Office">
  <a:themeElements>
    <a:clrScheme name="Banded_Design_Teal">
      <a:dk1>
        <a:srgbClr val="363D3D"/>
      </a:dk1>
      <a:lt1>
        <a:sysClr val="window" lastClr="FFFFFF"/>
      </a:lt1>
      <a:dk2>
        <a:srgbClr val="000000"/>
      </a:dk2>
      <a:lt2>
        <a:srgbClr val="E5E8E8"/>
      </a:lt2>
      <a:accent1>
        <a:srgbClr val="3AAFB2"/>
      </a:accent1>
      <a:accent2>
        <a:srgbClr val="6ABD45"/>
      </a:accent2>
      <a:accent3>
        <a:srgbClr val="EBCA21"/>
      </a:accent3>
      <a:accent4>
        <a:srgbClr val="EB8D21"/>
      </a:accent4>
      <a:accent5>
        <a:srgbClr val="EB5638"/>
      </a:accent5>
      <a:accent6>
        <a:srgbClr val="5172B1"/>
      </a:accent6>
      <a:hlink>
        <a:srgbClr val="3A9CDB"/>
      </a:hlink>
      <a:folHlink>
        <a:srgbClr val="5172B1"/>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نسق Office">
  <a:themeElements>
    <a:clrScheme name="Banded_Design_Teal">
      <a:dk1>
        <a:srgbClr val="363D3D"/>
      </a:dk1>
      <a:lt1>
        <a:sysClr val="window" lastClr="FFFFFF"/>
      </a:lt1>
      <a:dk2>
        <a:srgbClr val="000000"/>
      </a:dk2>
      <a:lt2>
        <a:srgbClr val="E5E8E8"/>
      </a:lt2>
      <a:accent1>
        <a:srgbClr val="3AAFB2"/>
      </a:accent1>
      <a:accent2>
        <a:srgbClr val="6ABD45"/>
      </a:accent2>
      <a:accent3>
        <a:srgbClr val="EBCA21"/>
      </a:accent3>
      <a:accent4>
        <a:srgbClr val="EB8D21"/>
      </a:accent4>
      <a:accent5>
        <a:srgbClr val="EB5638"/>
      </a:accent5>
      <a:accent6>
        <a:srgbClr val="5172B1"/>
      </a:accent6>
      <a:hlink>
        <a:srgbClr val="3A9CDB"/>
      </a:hlink>
      <a:folHlink>
        <a:srgbClr val="5172B1"/>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1073</TotalTime>
  <Words>595</Words>
  <Application>Microsoft Office PowerPoint</Application>
  <PresentationFormat>Custom</PresentationFormat>
  <Paragraphs>57</Paragraphs>
  <Slides>10</Slides>
  <Notes>9</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Apex</vt:lpstr>
      <vt:lpstr>الإعلام وإدارة الصورة الذهنية</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تاريخ أوروبا في العصور الوسطي من القرن الــ11 إلى الــ16</dc:title>
  <dc:creator>AIA</dc:creator>
  <cp:lastModifiedBy>Windows 7</cp:lastModifiedBy>
  <cp:revision>167</cp:revision>
  <dcterms:created xsi:type="dcterms:W3CDTF">2019-06-05T11:17:39Z</dcterms:created>
  <dcterms:modified xsi:type="dcterms:W3CDTF">2020-04-12T07:54:46Z</dcterms:modified>
</cp:coreProperties>
</file>