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91" r:id="rId1"/>
  </p:sldMasterIdLst>
  <p:sldIdLst>
    <p:sldId id="274" r:id="rId2"/>
    <p:sldId id="278" r:id="rId3"/>
    <p:sldId id="259" r:id="rId4"/>
    <p:sldId id="257" r:id="rId5"/>
    <p:sldId id="264" r:id="rId6"/>
    <p:sldId id="295" r:id="rId7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398D"/>
    <a:srgbClr val="9900CC"/>
    <a:srgbClr val="193DD7"/>
    <a:srgbClr val="009900"/>
    <a:srgbClr val="CC3399"/>
    <a:srgbClr val="CC0066"/>
    <a:srgbClr val="17452D"/>
    <a:srgbClr val="309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9474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57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F1A0922-A4F9-46E7-AD4D-31D1978401D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53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206E5-42FC-4FA9-A64B-5A53F96F22C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25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F2CD17-06E7-4967-B4B7-BA59F2C65F8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7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C05F7-40AE-44C8-A40A-7210F732CB4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29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C6B8BD-8344-4D94-922C-6FAD4073535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18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9491A-05BE-45C9-8D17-A1533F2993D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80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1F4B0-1CB6-4078-8004-57FA9610054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59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281F9-5BC9-4A31-85B3-0C867311870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75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89C46-75E8-4BF3-88F5-669F32554A6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26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5B33E-8D69-411C-9534-9D316A9EFF9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28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936A9B-30D9-4C2C-BE31-A6C3B1E46F4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80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ea typeface="+mn-ea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ea typeface="+mn-ea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chemeClr val="tx2"/>
                </a:solidFill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53B0879-CEEA-4945-83EA-20E41A5B0EC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52" r:id="rId2"/>
    <p:sldLayoutId id="2147484160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61" r:id="rId9"/>
    <p:sldLayoutId id="2147484158" r:id="rId10"/>
    <p:sldLayoutId id="2147484162" r:id="rId11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9pPr>
      <a:extLst/>
    </p:titleStyle>
    <p:bodyStyle>
      <a:lvl1pPr marL="273050" indent="-273050" algn="r" rtl="1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r" rtl="1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r" rtl="1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r" rtl="1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r" rtl="1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r" rtl="1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r" rtl="1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4"/>
          <p:cNvSpPr>
            <a:spLocks noChangeArrowheads="1" noChangeShapeType="1" noTextEdit="1"/>
          </p:cNvSpPr>
          <p:nvPr/>
        </p:nvSpPr>
        <p:spPr bwMode="auto">
          <a:xfrm>
            <a:off x="395288" y="1946275"/>
            <a:ext cx="7731125" cy="24399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en-US" sz="4800" b="1" kern="10">
              <a:gradFill rotWithShape="1">
                <a:gsLst>
                  <a:gs pos="0">
                    <a:srgbClr val="55261C"/>
                  </a:gs>
                  <a:gs pos="3000">
                    <a:srgbClr val="EBDAD4"/>
                  </a:gs>
                  <a:gs pos="14499">
                    <a:srgbClr val="C0524E"/>
                  </a:gs>
                  <a:gs pos="21001">
                    <a:srgbClr val="80302D"/>
                  </a:gs>
                  <a:gs pos="22000">
                    <a:srgbClr val="9C6563"/>
                  </a:gs>
                  <a:gs pos="24001">
                    <a:srgbClr val="FFFFFF"/>
                  </a:gs>
                  <a:gs pos="39500">
                    <a:srgbClr val="83A7C3"/>
                  </a:gs>
                  <a:gs pos="43500">
                    <a:srgbClr val="768FB9"/>
                  </a:gs>
                  <a:gs pos="46001">
                    <a:srgbClr val="83A7C3"/>
                  </a:gs>
                  <a:gs pos="50000">
                    <a:srgbClr val="DCEBF5"/>
                  </a:gs>
                  <a:gs pos="53999">
                    <a:srgbClr val="83A7C3"/>
                  </a:gs>
                  <a:gs pos="56500">
                    <a:srgbClr val="768FB9"/>
                  </a:gs>
                  <a:gs pos="60501">
                    <a:srgbClr val="83A7C3"/>
                  </a:gs>
                  <a:gs pos="75999">
                    <a:srgbClr val="FFFFFF"/>
                  </a:gs>
                  <a:gs pos="78000">
                    <a:srgbClr val="9C6563"/>
                  </a:gs>
                  <a:gs pos="78999">
                    <a:srgbClr val="80302D"/>
                  </a:gs>
                  <a:gs pos="85501">
                    <a:srgbClr val="C0524E"/>
                  </a:gs>
                  <a:gs pos="97000">
                    <a:srgbClr val="EBDAD4"/>
                  </a:gs>
                  <a:gs pos="100000">
                    <a:srgbClr val="55261C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4925" y="1933575"/>
            <a:ext cx="8097838" cy="40941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محـــــــاضــــــــــــرة</a:t>
            </a:r>
          </a:p>
          <a:p>
            <a:pPr algn="ctr">
              <a:defRPr/>
            </a:pPr>
            <a:r>
              <a:rPr lang="ar-EG" sz="5400" b="1" dirty="0">
                <a:solidFill>
                  <a:srgbClr val="FF0000"/>
                </a:solidFill>
                <a:latin typeface="Rockwell Extra Bold" pitchFamily="18" charset="0"/>
                <a:cs typeface="Bader" pitchFamily="2" charset="-78"/>
              </a:rPr>
              <a:t>فى مادة: </a:t>
            </a:r>
            <a:r>
              <a:rPr lang="ar-EG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الترجمــة الصحفيـة2</a:t>
            </a:r>
          </a:p>
          <a:p>
            <a:pPr algn="ctr">
              <a:defRPr/>
            </a:pP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  <a:t>(الفرقة الثالثة  – قسم </a:t>
            </a:r>
            <a:r>
              <a:rPr lang="ar-EG" sz="320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  <a:t>الصحافة 30مارس2020</a:t>
            </a: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  <a:t>)</a:t>
            </a:r>
            <a:endParaRPr lang="en-US" sz="3200" dirty="0">
              <a:solidFill>
                <a:srgbClr val="193DD7"/>
              </a:solidFill>
              <a:latin typeface="Rockwell Extra Bold" pitchFamily="18" charset="0"/>
              <a:cs typeface="Bader" pitchFamily="2" charset="-78"/>
            </a:endParaRPr>
          </a:p>
          <a:p>
            <a:pPr algn="ctr">
              <a:defRPr/>
            </a:pPr>
            <a:r>
              <a:rPr lang="ar-EG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Bader" pitchFamily="2" charset="-78"/>
              </a:rPr>
              <a:t>إعـــــــــــــــداد</a:t>
            </a:r>
          </a:p>
          <a:p>
            <a:pPr algn="ctr">
              <a:defRPr/>
            </a:pPr>
            <a:r>
              <a:rPr lang="ar-EG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MCS Erwah S_U normal." pitchFamily="2" charset="-78"/>
              </a:rPr>
              <a:t>د. كــريمة كــمال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3663"/>
            <a:ext cx="2016125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2351087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07E3514.wav">
            <a:hlinkClick r:id="" action="ppaction://media"/>
          </p:cNvPr>
          <p:cNvPicPr>
            <a:picLocks noChangeAspect="1"/>
          </p:cNvPicPr>
          <p:nvPr>
            <a:wavAudioFile r:embed="rId1" name="D07E8B1C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13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4007" r="2112" b="3394"/>
          <a:stretch>
            <a:fillRect/>
          </a:stretch>
        </p:blipFill>
        <p:spPr bwMode="auto">
          <a:xfrm>
            <a:off x="150813" y="476250"/>
            <a:ext cx="7778750" cy="6121400"/>
          </a:xfrm>
          <a:prstGeom prst="rect">
            <a:avLst/>
          </a:prstGeom>
          <a:noFill/>
          <a:ln w="57150">
            <a:solidFill>
              <a:srgbClr val="A1398D"/>
            </a:solidFill>
            <a:prstDash val="sysDot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4A43514.wav">
            <a:hlinkClick r:id="" action="ppaction://media"/>
          </p:cNvPr>
          <p:cNvPicPr>
            <a:picLocks noChangeAspect="1"/>
          </p:cNvPicPr>
          <p:nvPr>
            <a:wavAudioFile r:embed="rId1" name="14A42C2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361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28926" y="332656"/>
            <a:ext cx="400052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000" b="1" kern="10" dirty="0">
                <a:ln w="24500" cmpd="dbl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lang="en-US" sz="4000" b="1" dirty="0">
              <a:ln w="24500" cmpd="dbl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0024">
            <a:off x="-408710" y="-242504"/>
            <a:ext cx="1925711" cy="1858204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1913" y="1092200"/>
            <a:ext cx="6553200" cy="528955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2" name="01AE3514.wav">
            <a:hlinkClick r:id="" action="ppaction://media"/>
          </p:cNvPr>
          <p:cNvPicPr>
            <a:picLocks noChangeAspect="1"/>
          </p:cNvPicPr>
          <p:nvPr>
            <a:wavAudioFile r:embed="rId1" name="01AE3939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81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" t="8952" r="3174"/>
          <a:stretch>
            <a:fillRect/>
          </a:stretch>
        </p:blipFill>
        <p:spPr bwMode="auto">
          <a:xfrm>
            <a:off x="395288" y="260350"/>
            <a:ext cx="7345362" cy="6337300"/>
          </a:xfrm>
          <a:prstGeom prst="rect">
            <a:avLst/>
          </a:prstGeom>
          <a:noFill/>
          <a:ln w="57150">
            <a:solidFill>
              <a:srgbClr val="A1398D"/>
            </a:solidFill>
            <a:prstDash val="sysDot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E0C3529.wav">
            <a:hlinkClick r:id="" action="ppaction://media"/>
          </p:cNvPr>
          <p:cNvPicPr>
            <a:picLocks noChangeAspect="1"/>
          </p:cNvPicPr>
          <p:nvPr>
            <a:wavAudioFile r:embed="rId1" name="AE0CCB2E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815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t="18158" r="1505" b="8873"/>
          <a:stretch>
            <a:fillRect/>
          </a:stretch>
        </p:blipFill>
        <p:spPr bwMode="auto">
          <a:xfrm>
            <a:off x="395288" y="403225"/>
            <a:ext cx="7318375" cy="576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08293607.wav">
            <a:hlinkClick r:id="" action="ppaction://media"/>
          </p:cNvPr>
          <p:cNvPicPr>
            <a:picLocks noChangeAspect="1"/>
          </p:cNvPicPr>
          <p:nvPr>
            <a:wavAudioFile r:embed="rId1" name="08295D4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08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379574">
            <a:off x="149225" y="1216025"/>
            <a:ext cx="7232650" cy="203200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l">
              <a:defRPr/>
            </a:pPr>
            <a:r>
              <a:rPr lang="en-US" sz="3600" dirty="0">
                <a:solidFill>
                  <a:srgbClr val="A139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34" charset="0"/>
                <a:cs typeface="Arial" pitchFamily="34" charset="0"/>
              </a:rPr>
              <a:t>Thank </a:t>
            </a:r>
            <a:r>
              <a:rPr lang="en-US" sz="3600" dirty="0">
                <a:solidFill>
                  <a:srgbClr val="A139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34" charset="0"/>
                <a:cs typeface="Arial" pitchFamily="34" charset="0"/>
              </a:rPr>
              <a:t>you and wish you all the best.</a:t>
            </a:r>
          </a:p>
          <a:p>
            <a:pPr algn="l">
              <a:defRPr/>
            </a:pPr>
            <a:r>
              <a:rPr lang="ar-EG" sz="3600" dirty="0">
                <a:solidFill>
                  <a:srgbClr val="A139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34" charset="0"/>
                <a:cs typeface="Arial" pitchFamily="34" charset="0"/>
              </a:rPr>
              <a:t>:</a:t>
            </a:r>
            <a:r>
              <a:rPr lang="en-US" sz="3600" dirty="0">
                <a:solidFill>
                  <a:srgbClr val="A139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34" charset="0"/>
                <a:cs typeface="Arial" pitchFamily="34" charset="0"/>
              </a:rPr>
              <a:t>To </a:t>
            </a:r>
            <a:r>
              <a:rPr lang="en-US" sz="3600" dirty="0">
                <a:solidFill>
                  <a:srgbClr val="A139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34" charset="0"/>
                <a:cs typeface="Arial" pitchFamily="34" charset="0"/>
              </a:rPr>
              <a:t>contact me on e-mail</a:t>
            </a:r>
          </a:p>
          <a:p>
            <a:pPr algn="l">
              <a:defRPr/>
            </a:pPr>
            <a:endParaRPr lang="en-US" dirty="0">
              <a:ea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0370396">
            <a:off x="12700" y="3094038"/>
            <a:ext cx="8086725" cy="7080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Karema.kamal@svu.edu.eg</a:t>
            </a:r>
            <a:endParaRPr lang="ar-EG" sz="4000" b="1" u="sng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69633623.wav">
            <a:hlinkClick r:id="" action="ppaction://media"/>
          </p:cNvPr>
          <p:cNvPicPr>
            <a:picLocks noChangeAspect="1"/>
          </p:cNvPicPr>
          <p:nvPr>
            <a:wavAudioFile r:embed="rId1" name="69638201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17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3645</TotalTime>
  <Words>36</Words>
  <Application>Microsoft Office PowerPoint</Application>
  <PresentationFormat>On-screen Show (4:3)</PresentationFormat>
  <Paragraphs>9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Arial Black</vt:lpstr>
      <vt:lpstr>Arial</vt:lpstr>
      <vt:lpstr>Trebuchet MS</vt:lpstr>
      <vt:lpstr>Tahoma</vt:lpstr>
      <vt:lpstr>Wingdings 2</vt:lpstr>
      <vt:lpstr>Wingdings</vt:lpstr>
      <vt:lpstr>Calibri</vt:lpstr>
      <vt:lpstr>Rockwell Extra Bold</vt:lpstr>
      <vt:lpstr>Bader</vt:lpstr>
      <vt:lpstr>MCS Erwah S_U normal.</vt:lpstr>
      <vt:lpstr>Opulent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&lt;egyptian hak&gt;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Dr_karema</dc:creator>
  <cp:lastModifiedBy>itmass1</cp:lastModifiedBy>
  <cp:revision>243</cp:revision>
  <dcterms:created xsi:type="dcterms:W3CDTF">2010-07-18T23:56:38Z</dcterms:created>
  <dcterms:modified xsi:type="dcterms:W3CDTF">2020-03-30T10:59:02Z</dcterms:modified>
</cp:coreProperties>
</file>