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7" r:id="rId3"/>
    <p:sldId id="316" r:id="rId4"/>
    <p:sldId id="288" r:id="rId5"/>
    <p:sldId id="318" r:id="rId6"/>
    <p:sldId id="290" r:id="rId7"/>
    <p:sldId id="291" r:id="rId8"/>
    <p:sldId id="292" r:id="rId9"/>
    <p:sldId id="293" r:id="rId10"/>
    <p:sldId id="29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Mass media material</a:t>
            </a:r>
            <a:r>
              <a:rPr lang="ar-EG" b="1" dirty="0" smtClean="0"/>
              <a:t/>
            </a:r>
            <a:br>
              <a:rPr lang="ar-EG" b="1" dirty="0" smtClean="0"/>
            </a:br>
            <a:r>
              <a:rPr lang="ar-EG" b="1" dirty="0" smtClean="0"/>
              <a:t>المحاضرة </a:t>
            </a:r>
            <a:r>
              <a:rPr lang="ar-EG" b="1" dirty="0" smtClean="0"/>
              <a:t>الثالثة</a:t>
            </a:r>
            <a:endParaRPr lang="en-US" b="1" dirty="0"/>
          </a:p>
        </p:txBody>
      </p:sp>
      <p:sp>
        <p:nvSpPr>
          <p:cNvPr id="3" name="Subtitle 2"/>
          <p:cNvSpPr>
            <a:spLocks noGrp="1"/>
          </p:cNvSpPr>
          <p:nvPr>
            <p:ph type="subTitle" idx="1"/>
          </p:nvPr>
        </p:nvSpPr>
        <p:spPr/>
        <p:txBody>
          <a:bodyPr>
            <a:normAutofit fontScale="92500" lnSpcReduction="20000"/>
          </a:bodyPr>
          <a:lstStyle/>
          <a:p>
            <a:r>
              <a:rPr lang="ar-EG" b="1" dirty="0" smtClean="0"/>
              <a:t>أ.م.د/محمد عمارة</a:t>
            </a:r>
          </a:p>
          <a:p>
            <a:r>
              <a:rPr lang="ar-EG" b="1" dirty="0" smtClean="0"/>
              <a:t>أستاذ </a:t>
            </a:r>
            <a:r>
              <a:rPr lang="ar-EG" b="1" dirty="0"/>
              <a:t>مساعد بقسم الإذاعة والتليفزيون</a:t>
            </a:r>
          </a:p>
          <a:p>
            <a:r>
              <a:rPr lang="ar-EG" b="1" dirty="0"/>
              <a:t>ووكيل كلية الإعلام لشؤن خدمة البيئة وتنمية المجتمع - جامعة جنوب الوادي</a:t>
            </a:r>
          </a:p>
        </p:txBody>
      </p:sp>
    </p:spTree>
    <p:extLst>
      <p:ext uri="{BB962C8B-B14F-4D97-AF65-F5344CB8AC3E}">
        <p14:creationId xmlns:p14="http://schemas.microsoft.com/office/powerpoint/2010/main" val="2834355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ar-EG" sz="4400" b="1" dirty="0" smtClean="0"/>
              <a:t>إنتهت المحاضرة</a:t>
            </a:r>
            <a:endParaRPr lang="en-US" sz="4400" b="1" dirty="0"/>
          </a:p>
        </p:txBody>
      </p:sp>
    </p:spTree>
    <p:extLst>
      <p:ext uri="{BB962C8B-B14F-4D97-AF65-F5344CB8AC3E}">
        <p14:creationId xmlns:p14="http://schemas.microsoft.com/office/powerpoint/2010/main" val="1660825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	Translate the following into </a:t>
            </a:r>
            <a:r>
              <a:rPr lang="en-US" b="1" dirty="0" smtClean="0"/>
              <a:t>Arabic </a:t>
            </a:r>
            <a:r>
              <a:rPr lang="en-US" b="1" dirty="0"/>
              <a:t>:</a:t>
            </a:r>
          </a:p>
        </p:txBody>
      </p:sp>
      <p:sp>
        <p:nvSpPr>
          <p:cNvPr id="3" name="Content Placeholder 2"/>
          <p:cNvSpPr>
            <a:spLocks noGrp="1"/>
          </p:cNvSpPr>
          <p:nvPr>
            <p:ph idx="1"/>
          </p:nvPr>
        </p:nvSpPr>
        <p:spPr/>
        <p:txBody>
          <a:bodyPr>
            <a:normAutofit lnSpcReduction="10000"/>
          </a:bodyPr>
          <a:lstStyle/>
          <a:p>
            <a:pPr marL="0" indent="0" algn="just">
              <a:buNone/>
            </a:pPr>
            <a:r>
              <a:rPr lang="en-US" sz="4800" dirty="0"/>
              <a:t> </a:t>
            </a:r>
          </a:p>
          <a:p>
            <a:pPr marL="0" indent="0" algn="just">
              <a:buNone/>
            </a:pPr>
            <a:r>
              <a:rPr lang="en-US" sz="4800" b="1" dirty="0"/>
              <a:t>1-	They all have member's interacting with each other occupying various social positions , and playing social roles . </a:t>
            </a:r>
          </a:p>
          <a:p>
            <a:pPr marL="0" indent="0" algn="just">
              <a:buNone/>
            </a:pPr>
            <a:endParaRPr lang="en-US" sz="4800" dirty="0"/>
          </a:p>
        </p:txBody>
      </p:sp>
    </p:spTree>
    <p:extLst>
      <p:ext uri="{BB962C8B-B14F-4D97-AF65-F5344CB8AC3E}">
        <p14:creationId xmlns:p14="http://schemas.microsoft.com/office/powerpoint/2010/main" val="3680590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a:bodyPr>
          <a:lstStyle/>
          <a:p>
            <a:pPr marL="0" indent="0" algn="just">
              <a:buNone/>
            </a:pPr>
            <a:r>
              <a:rPr lang="en-US" sz="4800" b="1" dirty="0"/>
              <a:t>2-	Communication in all organizations becomes fairly predictable with regard to the direction , frequency , form and even content of all messages exchanged . </a:t>
            </a:r>
            <a:endParaRPr lang="en-US" sz="4800" b="1" dirty="0"/>
          </a:p>
        </p:txBody>
      </p:sp>
    </p:spTree>
    <p:extLst>
      <p:ext uri="{BB962C8B-B14F-4D97-AF65-F5344CB8AC3E}">
        <p14:creationId xmlns:p14="http://schemas.microsoft.com/office/powerpoint/2010/main" val="2867416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lnSpcReduction="10000"/>
          </a:bodyPr>
          <a:lstStyle/>
          <a:p>
            <a:r>
              <a:rPr lang="en-US" sz="4400" b="1" dirty="0"/>
              <a:t>3-	The major transmission form in organizational communication is oral . However , print in the form of memos , punched cards , </a:t>
            </a:r>
            <a:r>
              <a:rPr lang="en-US" sz="4400" b="1" dirty="0" err="1"/>
              <a:t>etc</a:t>
            </a:r>
            <a:r>
              <a:rPr lang="en-US" sz="4400" b="1" dirty="0"/>
              <a:t> ., is frequently employed and are auxiliary to the face – to – face encounters . </a:t>
            </a:r>
            <a:endParaRPr lang="en-US" sz="4400" b="1" dirty="0"/>
          </a:p>
        </p:txBody>
      </p:sp>
    </p:spTree>
    <p:extLst>
      <p:ext uri="{BB962C8B-B14F-4D97-AF65-F5344CB8AC3E}">
        <p14:creationId xmlns:p14="http://schemas.microsoft.com/office/powerpoint/2010/main" val="82998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3600" b="1" dirty="0"/>
              <a:t>4-	 The official routes of organizational communication are formal channels of communication. But formal channels are not limited to organizations . This type of communication is basically concerned with the dissemination of information to the members of the group , including the forms this dissemination takes . </a:t>
            </a:r>
          </a:p>
        </p:txBody>
      </p:sp>
    </p:spTree>
    <p:extLst>
      <p:ext uri="{BB962C8B-B14F-4D97-AF65-F5344CB8AC3E}">
        <p14:creationId xmlns:p14="http://schemas.microsoft.com/office/powerpoint/2010/main" val="3467668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EG" dirty="0" smtClean="0"/>
              <a:t>الترجمة</a:t>
            </a:r>
            <a:endParaRPr lang="en-US" dirty="0"/>
          </a:p>
        </p:txBody>
      </p:sp>
      <p:sp>
        <p:nvSpPr>
          <p:cNvPr id="3" name="Content Placeholder 2"/>
          <p:cNvSpPr>
            <a:spLocks noGrp="1"/>
          </p:cNvSpPr>
          <p:nvPr>
            <p:ph idx="1"/>
          </p:nvPr>
        </p:nvSpPr>
        <p:spPr/>
        <p:txBody>
          <a:bodyPr>
            <a:normAutofit/>
          </a:bodyPr>
          <a:lstStyle/>
          <a:p>
            <a:pPr marL="0" indent="0" algn="just">
              <a:buNone/>
            </a:pPr>
            <a:r>
              <a:rPr lang="ar-EG" sz="4000" b="1" dirty="0" smtClean="0"/>
              <a:t>1ـ كلها تضم أعضاء يتفاعل كل منهم مع الآخر، يشغلون مراكز إجتماعية متنوعة ويؤدون أدوارا إجتماعية.</a:t>
            </a:r>
            <a:endParaRPr lang="en-US" sz="4000" b="1" dirty="0"/>
          </a:p>
        </p:txBody>
      </p:sp>
    </p:spTree>
    <p:extLst>
      <p:ext uri="{BB962C8B-B14F-4D97-AF65-F5344CB8AC3E}">
        <p14:creationId xmlns:p14="http://schemas.microsoft.com/office/powerpoint/2010/main" val="2704312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just">
              <a:buNone/>
            </a:pPr>
            <a:r>
              <a:rPr lang="ar-EG" sz="4000" b="1" dirty="0" smtClean="0"/>
              <a:t>2ـ الإتصال في جميع المنظمات من الممكن التنبأ به من حيث التوجيه والتواتر والشكل وحتى المضمون الخاص بجميع الرسائل المتبادلة.</a:t>
            </a:r>
            <a:endParaRPr lang="ar-EG" sz="4000" b="1" dirty="0"/>
          </a:p>
        </p:txBody>
      </p:sp>
    </p:spTree>
    <p:extLst>
      <p:ext uri="{BB962C8B-B14F-4D97-AF65-F5344CB8AC3E}">
        <p14:creationId xmlns:p14="http://schemas.microsoft.com/office/powerpoint/2010/main" val="3081343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just">
              <a:buNone/>
            </a:pPr>
            <a:r>
              <a:rPr lang="ar-EG" sz="4000" b="1" dirty="0" smtClean="0"/>
              <a:t>3ـ النمط الغالب لنقل المعلومات في الاتصال التنظيمي يكون شفاهة. ومع ذلك عادة ما تستخدم الطباعة في صورة مذكرات أو نشرات أو كروت مثقبة......إلخ. بالاضافة إلى اللقاءات وجها لوجه. </a:t>
            </a:r>
            <a:endParaRPr lang="en-US" sz="4000" b="1" dirty="0"/>
          </a:p>
        </p:txBody>
      </p:sp>
    </p:spTree>
    <p:extLst>
      <p:ext uri="{BB962C8B-B14F-4D97-AF65-F5344CB8AC3E}">
        <p14:creationId xmlns:p14="http://schemas.microsoft.com/office/powerpoint/2010/main" val="2296765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r">
              <a:buNone/>
            </a:pPr>
            <a:r>
              <a:rPr lang="ar-EG" sz="4000" b="1" dirty="0" smtClean="0"/>
              <a:t>4ـ الاتصال التنظيمي يعتبر الطرق الرسمية وهي القنوات الأساسية للاتصال. ولكن القنوات الأساسية ليست مقصورة على التنظيمات وحدها. وهذا النمط من الاتصال يعتني أساسا بنشر المعلومات بين أعضاء المجموعة، بما في ذلك الأنماط المختلفة التي يتم عن طريقها هذا النشر.</a:t>
            </a:r>
            <a:endParaRPr lang="en-US" sz="4000" b="1" dirty="0"/>
          </a:p>
        </p:txBody>
      </p:sp>
    </p:spTree>
    <p:extLst>
      <p:ext uri="{BB962C8B-B14F-4D97-AF65-F5344CB8AC3E}">
        <p14:creationId xmlns:p14="http://schemas.microsoft.com/office/powerpoint/2010/main" val="8029312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149</Words>
  <Application>Microsoft Office PowerPoint</Application>
  <PresentationFormat>On-screen Show (4:3)</PresentationFormat>
  <Paragraphs>16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Mass media material المحاضرة الثالثة</vt:lpstr>
      <vt:lpstr>1. Translate the following into Arabic :</vt:lpstr>
      <vt:lpstr>PowerPoint Presentation</vt:lpstr>
      <vt:lpstr>PowerPoint Presentation</vt:lpstr>
      <vt:lpstr>PowerPoint Presentation</vt:lpstr>
      <vt:lpstr>الترجمة</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nile</dc:creator>
  <cp:lastModifiedBy>nile</cp:lastModifiedBy>
  <cp:revision>29</cp:revision>
  <dcterms:created xsi:type="dcterms:W3CDTF">2006-08-16T00:00:00Z</dcterms:created>
  <dcterms:modified xsi:type="dcterms:W3CDTF">2020-03-27T15:41:06Z</dcterms:modified>
</cp:coreProperties>
</file>