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285" r:id="rId3"/>
    <p:sldId id="257" r:id="rId4"/>
    <p:sldId id="258" r:id="rId5"/>
    <p:sldId id="302" r:id="rId6"/>
    <p:sldId id="304" r:id="rId7"/>
    <p:sldId id="292" r:id="rId8"/>
    <p:sldId id="290" r:id="rId9"/>
    <p:sldId id="291" r:id="rId10"/>
    <p:sldId id="272" r:id="rId11"/>
    <p:sldId id="297" r:id="rId12"/>
    <p:sldId id="303" r:id="rId13"/>
  </p:sldIdLst>
  <p:sldSz cx="9144000" cy="6858000" type="screen4x3"/>
  <p:notesSz cx="9947275" cy="6858000"/>
  <p:defaultTextStyle>
    <a:defPPr>
      <a:defRPr lang="fr-FR"/>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72" autoAdjust="0"/>
  </p:normalViewPr>
  <p:slideViewPr>
    <p:cSldViewPr>
      <p:cViewPr varScale="1">
        <p:scale>
          <a:sx n="80" d="100"/>
          <a:sy n="80" d="100"/>
        </p:scale>
        <p:origin x="-105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2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2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20">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20">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285253-FE5C-4315-BEED-8A3A36DEDDD2}" type="doc">
      <dgm:prSet loTypeId="urn:microsoft.com/office/officeart/2005/8/layout/chevron2" loCatId="list" qsTypeId="urn:microsoft.com/office/officeart/2005/8/quickstyle/simple1" qsCatId="simple" csTypeId="urn:microsoft.com/office/officeart/2005/8/colors/colorful1#22" csCatId="colorful" phldr="1"/>
      <dgm:spPr/>
      <dgm:t>
        <a:bodyPr/>
        <a:lstStyle/>
        <a:p>
          <a:endParaRPr lang="fr-FR"/>
        </a:p>
      </dgm:t>
    </dgm:pt>
    <dgm:pt modelId="{3F48D867-E991-4AF5-A61D-86184EA82AF8}">
      <dgm:prSet custT="1">
        <dgm:style>
          <a:lnRef idx="1">
            <a:schemeClr val="accent5"/>
          </a:lnRef>
          <a:fillRef idx="2">
            <a:schemeClr val="accent5"/>
          </a:fillRef>
          <a:effectRef idx="1">
            <a:schemeClr val="accent5"/>
          </a:effectRef>
          <a:fontRef idx="minor">
            <a:schemeClr val="dk1"/>
          </a:fontRef>
        </dgm:style>
      </dgm:prSet>
      <dgm:spPr/>
      <dgm:t>
        <a:bodyPr/>
        <a:lstStyle/>
        <a:p>
          <a:pPr rtl="1"/>
          <a:r>
            <a:rPr lang="ar-SA" sz="2400" b="1" dirty="0" smtClean="0">
              <a:effectLst/>
              <a:latin typeface="Sakkal Majalla" pitchFamily="2" charset="-78"/>
              <a:ea typeface="Times New Roman"/>
              <a:cs typeface="Sakkal Majalla" pitchFamily="2" charset="-78"/>
            </a:rPr>
            <a:t>سؤال مسؤولي الهيئة في المركز أو المحافظة</a:t>
          </a:r>
          <a:endParaRPr lang="fr-FR" sz="2400" b="1" dirty="0">
            <a:latin typeface="Sakkal Majalla" pitchFamily="2" charset="-78"/>
            <a:cs typeface="Sakkal Majalla" pitchFamily="2" charset="-78"/>
          </a:endParaRPr>
        </a:p>
      </dgm:t>
    </dgm:pt>
    <dgm:pt modelId="{7F91E427-78DC-46C9-9C65-D8B9458487AB}" type="parTrans" cxnId="{1D810EC5-167F-4024-BB24-9253ABACF0B3}">
      <dgm:prSet/>
      <dgm:spPr/>
      <dgm:t>
        <a:bodyPr/>
        <a:lstStyle/>
        <a:p>
          <a:endParaRPr lang="fr-FR"/>
        </a:p>
      </dgm:t>
    </dgm:pt>
    <dgm:pt modelId="{633A9946-3EB5-42DF-B1F6-B690FE8DDFE4}" type="sibTrans" cxnId="{1D810EC5-167F-4024-BB24-9253ABACF0B3}">
      <dgm:prSet/>
      <dgm:spPr/>
      <dgm:t>
        <a:bodyPr/>
        <a:lstStyle/>
        <a:p>
          <a:endParaRPr lang="fr-FR"/>
        </a:p>
      </dgm:t>
    </dgm:pt>
    <dgm:pt modelId="{73E40BD0-8B64-4A96-87CF-875C67F6E731}">
      <dgm:prSet custT="1"/>
      <dgm:spPr/>
      <dgm:t>
        <a:bodyPr/>
        <a:lstStyle/>
        <a:p>
          <a:pPr rtl="1"/>
          <a:endParaRPr lang="fr-FR" sz="2400" b="1" dirty="0">
            <a:latin typeface="Sakkal Majalla" pitchFamily="2" charset="-78"/>
            <a:cs typeface="Sakkal Majalla" pitchFamily="2" charset="-78"/>
          </a:endParaRPr>
        </a:p>
      </dgm:t>
    </dgm:pt>
    <dgm:pt modelId="{04F84330-68FA-4FAB-A963-6EF2CCA70DEB}" type="parTrans" cxnId="{C4D63605-CD37-442E-97C2-FF1E9B1CDA5B}">
      <dgm:prSet/>
      <dgm:spPr/>
      <dgm:t>
        <a:bodyPr/>
        <a:lstStyle/>
        <a:p>
          <a:endParaRPr lang="fr-FR"/>
        </a:p>
      </dgm:t>
    </dgm:pt>
    <dgm:pt modelId="{024C4D77-0208-4E44-B6DC-721163A5AAA4}" type="sibTrans" cxnId="{C4D63605-CD37-442E-97C2-FF1E9B1CDA5B}">
      <dgm:prSet/>
      <dgm:spPr/>
      <dgm:t>
        <a:bodyPr/>
        <a:lstStyle/>
        <a:p>
          <a:endParaRPr lang="fr-FR"/>
        </a:p>
      </dgm:t>
    </dgm:pt>
    <dgm:pt modelId="{078B4D68-FFF8-4548-9F93-242942F09042}">
      <dgm:prSet custT="1"/>
      <dgm:spPr/>
      <dgm:t>
        <a:bodyPr/>
        <a:lstStyle/>
        <a:p>
          <a:pPr rtl="1"/>
          <a:endParaRPr lang="fr-FR" sz="2400" b="1" dirty="0">
            <a:latin typeface="Sakkal Majalla" pitchFamily="2" charset="-78"/>
            <a:cs typeface="Sakkal Majalla" pitchFamily="2" charset="-78"/>
          </a:endParaRPr>
        </a:p>
      </dgm:t>
    </dgm:pt>
    <dgm:pt modelId="{4E491539-9449-48F9-A9A8-24C1FA299FAF}" type="parTrans" cxnId="{358AADCD-E525-45DB-AF70-65E9CF20AB65}">
      <dgm:prSet/>
      <dgm:spPr/>
      <dgm:t>
        <a:bodyPr/>
        <a:lstStyle/>
        <a:p>
          <a:endParaRPr lang="fr-FR"/>
        </a:p>
      </dgm:t>
    </dgm:pt>
    <dgm:pt modelId="{EF425E96-F66F-4AA2-BB3D-01EF84661BE8}" type="sibTrans" cxnId="{358AADCD-E525-45DB-AF70-65E9CF20AB65}">
      <dgm:prSet/>
      <dgm:spPr/>
      <dgm:t>
        <a:bodyPr/>
        <a:lstStyle/>
        <a:p>
          <a:endParaRPr lang="fr-FR"/>
        </a:p>
      </dgm:t>
    </dgm:pt>
    <dgm:pt modelId="{E3B22984-8067-4CC1-8DB0-D56C2128C4A5}">
      <dgm:prSet custT="1"/>
      <dgm:spPr/>
      <dgm:t>
        <a:bodyPr/>
        <a:lstStyle/>
        <a:p>
          <a:pPr rtl="1"/>
          <a:endParaRPr lang="fr-FR" sz="2400" b="1" dirty="0">
            <a:latin typeface="Sakkal Majalla" pitchFamily="2" charset="-78"/>
            <a:cs typeface="Sakkal Majalla" pitchFamily="2" charset="-78"/>
          </a:endParaRPr>
        </a:p>
      </dgm:t>
    </dgm:pt>
    <dgm:pt modelId="{0662A908-BEF2-4046-A80D-9E046437A3DB}" type="parTrans" cxnId="{04B67832-A1C4-4A2D-8F88-9FC7A16D0433}">
      <dgm:prSet/>
      <dgm:spPr/>
      <dgm:t>
        <a:bodyPr/>
        <a:lstStyle/>
        <a:p>
          <a:endParaRPr lang="fr-FR"/>
        </a:p>
      </dgm:t>
    </dgm:pt>
    <dgm:pt modelId="{5D0C0D41-2629-43AA-8F8C-44E97BF113D9}" type="sibTrans" cxnId="{04B67832-A1C4-4A2D-8F88-9FC7A16D0433}">
      <dgm:prSet/>
      <dgm:spPr/>
      <dgm:t>
        <a:bodyPr/>
        <a:lstStyle/>
        <a:p>
          <a:endParaRPr lang="fr-FR"/>
        </a:p>
      </dgm:t>
    </dgm:pt>
    <dgm:pt modelId="{C6E0BC1B-3DE1-4B27-8B16-84559115F1F1}">
      <dgm:prSet custT="1">
        <dgm:style>
          <a:lnRef idx="1">
            <a:schemeClr val="accent3"/>
          </a:lnRef>
          <a:fillRef idx="2">
            <a:schemeClr val="accent3"/>
          </a:fillRef>
          <a:effectRef idx="1">
            <a:schemeClr val="accent3"/>
          </a:effectRef>
          <a:fontRef idx="minor">
            <a:schemeClr val="dk1"/>
          </a:fontRef>
        </dgm:style>
      </dgm:prSet>
      <dgm:spPr/>
      <dgm:t>
        <a:bodyPr/>
        <a:lstStyle/>
        <a:p>
          <a:pPr rtl="1"/>
          <a:r>
            <a:rPr lang="ar-SA" sz="2400" b="1" dirty="0" smtClean="0">
              <a:effectLst/>
              <a:latin typeface="Sakkal Majalla" pitchFamily="2" charset="-78"/>
              <a:ea typeface="Times New Roman"/>
              <a:cs typeface="Sakkal Majalla" pitchFamily="2" charset="-78"/>
            </a:rPr>
            <a:t>بالسؤال لمن لديهم خبرة</a:t>
          </a:r>
          <a:endParaRPr lang="fr-FR" sz="2400" b="1" dirty="0">
            <a:latin typeface="Sakkal Majalla" pitchFamily="2" charset="-78"/>
            <a:cs typeface="Sakkal Majalla" pitchFamily="2" charset="-78"/>
          </a:endParaRPr>
        </a:p>
      </dgm:t>
    </dgm:pt>
    <dgm:pt modelId="{A9E0D5CE-7F9A-4A80-B32D-6F70266F6DF6}" type="parTrans" cxnId="{0BBFFA73-F268-4EE0-82BC-760BF6C03E03}">
      <dgm:prSet/>
      <dgm:spPr/>
      <dgm:t>
        <a:bodyPr/>
        <a:lstStyle/>
        <a:p>
          <a:endParaRPr lang="fr-FR"/>
        </a:p>
      </dgm:t>
    </dgm:pt>
    <dgm:pt modelId="{CBD5E7A5-C75F-41C9-BA8A-526B0E4BF578}" type="sibTrans" cxnId="{0BBFFA73-F268-4EE0-82BC-760BF6C03E03}">
      <dgm:prSet/>
      <dgm:spPr/>
      <dgm:t>
        <a:bodyPr/>
        <a:lstStyle/>
        <a:p>
          <a:endParaRPr lang="fr-FR"/>
        </a:p>
      </dgm:t>
    </dgm:pt>
    <dgm:pt modelId="{91A5C066-B96E-426A-9FC8-1C13DF1AAE5C}">
      <dgm:prSet custT="1"/>
      <dgm:spPr/>
      <dgm:t>
        <a:bodyPr/>
        <a:lstStyle/>
        <a:p>
          <a:pPr rtl="1"/>
          <a:endParaRPr lang="fr-FR" sz="2400" b="1" dirty="0">
            <a:latin typeface="Sakkal Majalla" pitchFamily="2" charset="-78"/>
            <a:cs typeface="Sakkal Majalla" pitchFamily="2" charset="-78"/>
          </a:endParaRPr>
        </a:p>
      </dgm:t>
    </dgm:pt>
    <dgm:pt modelId="{B24751AB-1101-447C-AB5C-C8E0E26B10D4}" type="parTrans" cxnId="{056452B1-028F-4258-8CF4-F0E355F3069D}">
      <dgm:prSet/>
      <dgm:spPr/>
      <dgm:t>
        <a:bodyPr/>
        <a:lstStyle/>
        <a:p>
          <a:endParaRPr lang="fr-FR"/>
        </a:p>
      </dgm:t>
    </dgm:pt>
    <dgm:pt modelId="{82D2BD81-2108-46D3-AC1E-209504941695}" type="sibTrans" cxnId="{056452B1-028F-4258-8CF4-F0E355F3069D}">
      <dgm:prSet/>
      <dgm:spPr/>
      <dgm:t>
        <a:bodyPr/>
        <a:lstStyle/>
        <a:p>
          <a:endParaRPr lang="fr-FR"/>
        </a:p>
      </dgm:t>
    </dgm:pt>
    <dgm:pt modelId="{9A5A3181-6EE1-41DF-8C5C-8FF7E702EA9D}">
      <dgm:prSet custT="1">
        <dgm:style>
          <a:lnRef idx="1">
            <a:schemeClr val="accent2"/>
          </a:lnRef>
          <a:fillRef idx="2">
            <a:schemeClr val="accent2"/>
          </a:fillRef>
          <a:effectRef idx="1">
            <a:schemeClr val="accent2"/>
          </a:effectRef>
          <a:fontRef idx="minor">
            <a:schemeClr val="dk1"/>
          </a:fontRef>
        </dgm:style>
      </dgm:prSet>
      <dgm:spPr/>
      <dgm:t>
        <a:bodyPr/>
        <a:lstStyle/>
        <a:p>
          <a:pPr rtl="1"/>
          <a:r>
            <a:rPr lang="ar-SA" sz="2400" b="1" dirty="0" smtClean="0">
              <a:effectLst/>
              <a:latin typeface="Sakkal Majalla" pitchFamily="2" charset="-78"/>
              <a:ea typeface="Times New Roman"/>
              <a:cs typeface="Sakkal Majalla" pitchFamily="2" charset="-78"/>
            </a:rPr>
            <a:t>دور في: البيت، في العائلة (أب/ أم/ عم/ خال/ عمة/ خالة/ جد/ جدة/ أخ أكبر/ أخت كبرى)، محيط الشارع، القرية اللي أنت تعيش فيها، المركز الذي تعيش فيه فالأقربون أولى</a:t>
          </a:r>
          <a:endParaRPr lang="fr-FR" sz="2400" b="1" dirty="0">
            <a:latin typeface="Sakkal Majalla" pitchFamily="2" charset="-78"/>
            <a:cs typeface="Sakkal Majalla" pitchFamily="2" charset="-78"/>
          </a:endParaRPr>
        </a:p>
      </dgm:t>
    </dgm:pt>
    <dgm:pt modelId="{1E685EC6-6827-4AD1-BAE2-D7CE759D9BAE}" type="parTrans" cxnId="{3EC634F3-7C6D-447E-AA29-DB738F0490D2}">
      <dgm:prSet/>
      <dgm:spPr/>
      <dgm:t>
        <a:bodyPr/>
        <a:lstStyle/>
        <a:p>
          <a:endParaRPr lang="fr-FR"/>
        </a:p>
      </dgm:t>
    </dgm:pt>
    <dgm:pt modelId="{FCCDBE78-DF0E-4645-96DB-0DA18B821201}" type="sibTrans" cxnId="{3EC634F3-7C6D-447E-AA29-DB738F0490D2}">
      <dgm:prSet/>
      <dgm:spPr/>
      <dgm:t>
        <a:bodyPr/>
        <a:lstStyle/>
        <a:p>
          <a:endParaRPr lang="fr-FR"/>
        </a:p>
      </dgm:t>
    </dgm:pt>
    <dgm:pt modelId="{3DAF29E0-F4AF-4ADE-B105-A5466530A758}">
      <dgm:prSet custT="1">
        <dgm:style>
          <a:lnRef idx="1">
            <a:schemeClr val="accent4"/>
          </a:lnRef>
          <a:fillRef idx="2">
            <a:schemeClr val="accent4"/>
          </a:fillRef>
          <a:effectRef idx="1">
            <a:schemeClr val="accent4"/>
          </a:effectRef>
          <a:fontRef idx="minor">
            <a:schemeClr val="dk1"/>
          </a:fontRef>
        </dgm:style>
      </dgm:prSet>
      <dgm:spPr/>
      <dgm:t>
        <a:bodyPr/>
        <a:lstStyle/>
        <a:p>
          <a:pPr rtl="1"/>
          <a:r>
            <a:rPr lang="ar-SA" sz="2400" b="1" dirty="0" smtClean="0">
              <a:effectLst/>
              <a:latin typeface="Sakkal Majalla" pitchFamily="2" charset="-78"/>
              <a:ea typeface="Times New Roman"/>
              <a:cs typeface="Sakkal Majalla" pitchFamily="2" charset="-78"/>
            </a:rPr>
            <a:t>القائمون على مشروع تكافل وكرامة</a:t>
          </a:r>
          <a:endParaRPr lang="fr-FR" sz="2400" b="1" dirty="0">
            <a:latin typeface="Sakkal Majalla" pitchFamily="2" charset="-78"/>
            <a:cs typeface="Sakkal Majalla" pitchFamily="2" charset="-78"/>
          </a:endParaRPr>
        </a:p>
      </dgm:t>
    </dgm:pt>
    <dgm:pt modelId="{7F75E997-C063-4960-BB1D-E13082212FEE}" type="parTrans" cxnId="{BBE8FD60-9C42-4027-B304-95685624F608}">
      <dgm:prSet/>
      <dgm:spPr/>
      <dgm:t>
        <a:bodyPr/>
        <a:lstStyle/>
        <a:p>
          <a:endParaRPr lang="fr-FR"/>
        </a:p>
      </dgm:t>
    </dgm:pt>
    <dgm:pt modelId="{2AB9159C-7FC1-4A42-99DE-A343D644A1AB}" type="sibTrans" cxnId="{BBE8FD60-9C42-4027-B304-95685624F608}">
      <dgm:prSet/>
      <dgm:spPr/>
      <dgm:t>
        <a:bodyPr/>
        <a:lstStyle/>
        <a:p>
          <a:endParaRPr lang="fr-FR"/>
        </a:p>
      </dgm:t>
    </dgm:pt>
    <dgm:pt modelId="{90210812-DEA8-4E46-9218-3172EB649EDA}">
      <dgm:prSet phldrT="[Texte]" custT="1">
        <dgm:style>
          <a:lnRef idx="1">
            <a:schemeClr val="accent6"/>
          </a:lnRef>
          <a:fillRef idx="2">
            <a:schemeClr val="accent6"/>
          </a:fillRef>
          <a:effectRef idx="1">
            <a:schemeClr val="accent6"/>
          </a:effectRef>
          <a:fontRef idx="minor">
            <a:schemeClr val="dk1"/>
          </a:fontRef>
        </dgm:style>
      </dgm:prSet>
      <dgm:spPr/>
      <dgm:t>
        <a:bodyPr/>
        <a:lstStyle/>
        <a:p>
          <a:pPr rtl="1"/>
          <a:r>
            <a:rPr lang="ar-SA" sz="2400" b="1" dirty="0" smtClean="0">
              <a:latin typeface="Sakkal Majalla" pitchFamily="2" charset="-78"/>
              <a:cs typeface="Sakkal Majalla" pitchFamily="2" charset="-78"/>
            </a:rPr>
            <a:t>ابدأ بأي عدد عندك ولا تؤجل وهاتوا عدد كبير لأنهم لم ينجحوا كلهم</a:t>
          </a:r>
          <a:endParaRPr lang="fr-FR" sz="2400" b="1" dirty="0">
            <a:latin typeface="Sakkal Majalla" pitchFamily="2" charset="-78"/>
            <a:cs typeface="Sakkal Majalla" pitchFamily="2" charset="-78"/>
          </a:endParaRPr>
        </a:p>
      </dgm:t>
    </dgm:pt>
    <dgm:pt modelId="{5950621E-7BA6-418D-9E09-59BE293EF9FE}" type="sibTrans" cxnId="{C8050F86-18C7-4828-ADC4-3F992D99CF58}">
      <dgm:prSet/>
      <dgm:spPr/>
      <dgm:t>
        <a:bodyPr/>
        <a:lstStyle/>
        <a:p>
          <a:endParaRPr lang="fr-FR"/>
        </a:p>
      </dgm:t>
    </dgm:pt>
    <dgm:pt modelId="{715B8A83-73AE-4310-88AE-7898A4A96D35}" type="parTrans" cxnId="{C8050F86-18C7-4828-ADC4-3F992D99CF58}">
      <dgm:prSet/>
      <dgm:spPr/>
      <dgm:t>
        <a:bodyPr/>
        <a:lstStyle/>
        <a:p>
          <a:endParaRPr lang="fr-FR"/>
        </a:p>
      </dgm:t>
    </dgm:pt>
    <dgm:pt modelId="{2B4ACE45-249E-4197-9882-9FCAEA89060B}">
      <dgm:prSet phldrT="[Texte]" phldr="1" custT="1"/>
      <dgm:spPr/>
      <dgm:t>
        <a:bodyPr/>
        <a:lstStyle/>
        <a:p>
          <a:pPr rtl="1"/>
          <a:endParaRPr lang="fr-FR" sz="2400" b="1" dirty="0">
            <a:latin typeface="Sakkal Majalla" pitchFamily="2" charset="-78"/>
            <a:cs typeface="Sakkal Majalla" pitchFamily="2" charset="-78"/>
          </a:endParaRPr>
        </a:p>
      </dgm:t>
    </dgm:pt>
    <dgm:pt modelId="{4C3423FE-F925-46C3-9F22-985D426D74A3}" type="sibTrans" cxnId="{D6379F6A-50A1-4C2D-B378-722938B887D9}">
      <dgm:prSet/>
      <dgm:spPr/>
      <dgm:t>
        <a:bodyPr/>
        <a:lstStyle/>
        <a:p>
          <a:endParaRPr lang="fr-FR"/>
        </a:p>
      </dgm:t>
    </dgm:pt>
    <dgm:pt modelId="{097D1835-EE7E-43E1-935D-6931B86246F8}" type="parTrans" cxnId="{D6379F6A-50A1-4C2D-B378-722938B887D9}">
      <dgm:prSet/>
      <dgm:spPr/>
      <dgm:t>
        <a:bodyPr/>
        <a:lstStyle/>
        <a:p>
          <a:endParaRPr lang="fr-FR"/>
        </a:p>
      </dgm:t>
    </dgm:pt>
    <dgm:pt modelId="{4302C6D4-14BB-4EA5-9DD8-68CD0451B314}" type="pres">
      <dgm:prSet presAssocID="{8B285253-FE5C-4315-BEED-8A3A36DEDDD2}" presName="linearFlow" presStyleCnt="0">
        <dgm:presLayoutVars>
          <dgm:dir val="rev"/>
          <dgm:animLvl val="lvl"/>
          <dgm:resizeHandles val="exact"/>
        </dgm:presLayoutVars>
      </dgm:prSet>
      <dgm:spPr/>
      <dgm:t>
        <a:bodyPr/>
        <a:lstStyle/>
        <a:p>
          <a:endParaRPr lang="fr-FR"/>
        </a:p>
      </dgm:t>
    </dgm:pt>
    <dgm:pt modelId="{580E23BB-8E15-4839-81B0-939623B09CCC}" type="pres">
      <dgm:prSet presAssocID="{91A5C066-B96E-426A-9FC8-1C13DF1AAE5C}" presName="composite" presStyleCnt="0"/>
      <dgm:spPr/>
    </dgm:pt>
    <dgm:pt modelId="{25380CC6-C19B-4DE5-A316-A3D07FCD7A35}" type="pres">
      <dgm:prSet presAssocID="{91A5C066-B96E-426A-9FC8-1C13DF1AAE5C}" presName="parentText" presStyleLbl="alignNode1" presStyleIdx="0" presStyleCnt="5">
        <dgm:presLayoutVars>
          <dgm:chMax val="1"/>
          <dgm:bulletEnabled val="1"/>
        </dgm:presLayoutVars>
      </dgm:prSet>
      <dgm:spPr/>
      <dgm:t>
        <a:bodyPr/>
        <a:lstStyle/>
        <a:p>
          <a:endParaRPr lang="fr-FR"/>
        </a:p>
      </dgm:t>
    </dgm:pt>
    <dgm:pt modelId="{D7E15722-3431-44A7-A7FE-938D1A856EC6}" type="pres">
      <dgm:prSet presAssocID="{91A5C066-B96E-426A-9FC8-1C13DF1AAE5C}" presName="descendantText" presStyleLbl="alignAcc1" presStyleIdx="0" presStyleCnt="5" custScaleY="164646">
        <dgm:presLayoutVars>
          <dgm:bulletEnabled val="1"/>
        </dgm:presLayoutVars>
      </dgm:prSet>
      <dgm:spPr/>
      <dgm:t>
        <a:bodyPr/>
        <a:lstStyle/>
        <a:p>
          <a:endParaRPr lang="fr-FR"/>
        </a:p>
      </dgm:t>
    </dgm:pt>
    <dgm:pt modelId="{69FB78C7-31AE-455F-8BF2-6BB6C914D976}" type="pres">
      <dgm:prSet presAssocID="{82D2BD81-2108-46D3-AC1E-209504941695}" presName="sp" presStyleCnt="0"/>
      <dgm:spPr/>
    </dgm:pt>
    <dgm:pt modelId="{5EB671E1-921A-403C-8E4D-A65FC842F271}" type="pres">
      <dgm:prSet presAssocID="{E3B22984-8067-4CC1-8DB0-D56C2128C4A5}" presName="composite" presStyleCnt="0"/>
      <dgm:spPr/>
    </dgm:pt>
    <dgm:pt modelId="{0A1FF0C7-E9E0-4207-84E3-F553428041FB}" type="pres">
      <dgm:prSet presAssocID="{E3B22984-8067-4CC1-8DB0-D56C2128C4A5}" presName="parentText" presStyleLbl="alignNode1" presStyleIdx="1" presStyleCnt="5">
        <dgm:presLayoutVars>
          <dgm:chMax val="1"/>
          <dgm:bulletEnabled val="1"/>
        </dgm:presLayoutVars>
      </dgm:prSet>
      <dgm:spPr/>
      <dgm:t>
        <a:bodyPr/>
        <a:lstStyle/>
        <a:p>
          <a:endParaRPr lang="fr-FR"/>
        </a:p>
      </dgm:t>
    </dgm:pt>
    <dgm:pt modelId="{E5A2C268-B03E-482A-9182-A8A0A01710FA}" type="pres">
      <dgm:prSet presAssocID="{E3B22984-8067-4CC1-8DB0-D56C2128C4A5}" presName="descendantText" presStyleLbl="alignAcc1" presStyleIdx="1" presStyleCnt="5">
        <dgm:presLayoutVars>
          <dgm:bulletEnabled val="1"/>
        </dgm:presLayoutVars>
      </dgm:prSet>
      <dgm:spPr/>
      <dgm:t>
        <a:bodyPr/>
        <a:lstStyle/>
        <a:p>
          <a:endParaRPr lang="fr-FR"/>
        </a:p>
      </dgm:t>
    </dgm:pt>
    <dgm:pt modelId="{C034A9A8-1A2C-49C9-B2DF-608CE4933D6E}" type="pres">
      <dgm:prSet presAssocID="{5D0C0D41-2629-43AA-8F8C-44E97BF113D9}" presName="sp" presStyleCnt="0"/>
      <dgm:spPr/>
    </dgm:pt>
    <dgm:pt modelId="{689B46AD-BFC5-4335-9CA1-07E2B80E2AD8}" type="pres">
      <dgm:prSet presAssocID="{078B4D68-FFF8-4548-9F93-242942F09042}" presName="composite" presStyleCnt="0"/>
      <dgm:spPr/>
    </dgm:pt>
    <dgm:pt modelId="{C5CAA8E7-EBE5-4DFC-98BA-E2C87633F658}" type="pres">
      <dgm:prSet presAssocID="{078B4D68-FFF8-4548-9F93-242942F09042}" presName="parentText" presStyleLbl="alignNode1" presStyleIdx="2" presStyleCnt="5">
        <dgm:presLayoutVars>
          <dgm:chMax val="1"/>
          <dgm:bulletEnabled val="1"/>
        </dgm:presLayoutVars>
      </dgm:prSet>
      <dgm:spPr/>
      <dgm:t>
        <a:bodyPr/>
        <a:lstStyle/>
        <a:p>
          <a:endParaRPr lang="fr-FR"/>
        </a:p>
      </dgm:t>
    </dgm:pt>
    <dgm:pt modelId="{9D397849-551C-457B-8ABC-46D0DE7916CE}" type="pres">
      <dgm:prSet presAssocID="{078B4D68-FFF8-4548-9F93-242942F09042}" presName="descendantText" presStyleLbl="alignAcc1" presStyleIdx="2" presStyleCnt="5">
        <dgm:presLayoutVars>
          <dgm:bulletEnabled val="1"/>
        </dgm:presLayoutVars>
      </dgm:prSet>
      <dgm:spPr/>
      <dgm:t>
        <a:bodyPr/>
        <a:lstStyle/>
        <a:p>
          <a:endParaRPr lang="fr-FR"/>
        </a:p>
      </dgm:t>
    </dgm:pt>
    <dgm:pt modelId="{46F1C110-E206-4F4A-A877-66FF02D8F3BE}" type="pres">
      <dgm:prSet presAssocID="{EF425E96-F66F-4AA2-BB3D-01EF84661BE8}" presName="sp" presStyleCnt="0"/>
      <dgm:spPr/>
    </dgm:pt>
    <dgm:pt modelId="{7DA67808-46AA-43AC-A426-25915E9453FB}" type="pres">
      <dgm:prSet presAssocID="{73E40BD0-8B64-4A96-87CF-875C67F6E731}" presName="composite" presStyleCnt="0"/>
      <dgm:spPr/>
    </dgm:pt>
    <dgm:pt modelId="{C6DA779A-A8C3-41F0-807C-C4188CA9E3B2}" type="pres">
      <dgm:prSet presAssocID="{73E40BD0-8B64-4A96-87CF-875C67F6E731}" presName="parentText" presStyleLbl="alignNode1" presStyleIdx="3" presStyleCnt="5">
        <dgm:presLayoutVars>
          <dgm:chMax val="1"/>
          <dgm:bulletEnabled val="1"/>
        </dgm:presLayoutVars>
      </dgm:prSet>
      <dgm:spPr/>
      <dgm:t>
        <a:bodyPr/>
        <a:lstStyle/>
        <a:p>
          <a:endParaRPr lang="fr-FR"/>
        </a:p>
      </dgm:t>
    </dgm:pt>
    <dgm:pt modelId="{8C260A0B-2DE5-44C1-8028-D011694A9204}" type="pres">
      <dgm:prSet presAssocID="{73E40BD0-8B64-4A96-87CF-875C67F6E731}" presName="descendantText" presStyleLbl="alignAcc1" presStyleIdx="3" presStyleCnt="5">
        <dgm:presLayoutVars>
          <dgm:bulletEnabled val="1"/>
        </dgm:presLayoutVars>
      </dgm:prSet>
      <dgm:spPr/>
      <dgm:t>
        <a:bodyPr/>
        <a:lstStyle/>
        <a:p>
          <a:endParaRPr lang="fr-FR"/>
        </a:p>
      </dgm:t>
    </dgm:pt>
    <dgm:pt modelId="{96281034-A5D6-45D4-871F-9776766ED203}" type="pres">
      <dgm:prSet presAssocID="{024C4D77-0208-4E44-B6DC-721163A5AAA4}" presName="sp" presStyleCnt="0"/>
      <dgm:spPr/>
    </dgm:pt>
    <dgm:pt modelId="{397471E8-779D-48AA-A8DD-AA06D7E7E6A7}" type="pres">
      <dgm:prSet presAssocID="{2B4ACE45-249E-4197-9882-9FCAEA89060B}" presName="composite" presStyleCnt="0"/>
      <dgm:spPr/>
    </dgm:pt>
    <dgm:pt modelId="{BE179FFD-3C7B-422A-B234-ED03E6C6C697}" type="pres">
      <dgm:prSet presAssocID="{2B4ACE45-249E-4197-9882-9FCAEA89060B}" presName="parentText" presStyleLbl="alignNode1" presStyleIdx="4" presStyleCnt="5">
        <dgm:presLayoutVars>
          <dgm:chMax val="1"/>
          <dgm:bulletEnabled val="1"/>
        </dgm:presLayoutVars>
      </dgm:prSet>
      <dgm:spPr/>
      <dgm:t>
        <a:bodyPr/>
        <a:lstStyle/>
        <a:p>
          <a:endParaRPr lang="fr-FR"/>
        </a:p>
      </dgm:t>
    </dgm:pt>
    <dgm:pt modelId="{362DEC0D-D983-4C64-B404-6A00C526FAF2}" type="pres">
      <dgm:prSet presAssocID="{2B4ACE45-249E-4197-9882-9FCAEA89060B}" presName="descendantText" presStyleLbl="alignAcc1" presStyleIdx="4" presStyleCnt="5">
        <dgm:presLayoutVars>
          <dgm:bulletEnabled val="1"/>
        </dgm:presLayoutVars>
      </dgm:prSet>
      <dgm:spPr/>
      <dgm:t>
        <a:bodyPr/>
        <a:lstStyle/>
        <a:p>
          <a:endParaRPr lang="fr-FR"/>
        </a:p>
      </dgm:t>
    </dgm:pt>
  </dgm:ptLst>
  <dgm:cxnLst>
    <dgm:cxn modelId="{38791533-3241-487B-8F08-3D254059E878}" type="presOf" srcId="{2B4ACE45-249E-4197-9882-9FCAEA89060B}" destId="{BE179FFD-3C7B-422A-B234-ED03E6C6C697}" srcOrd="0" destOrd="0" presId="urn:microsoft.com/office/officeart/2005/8/layout/chevron2"/>
    <dgm:cxn modelId="{C4D63605-CD37-442E-97C2-FF1E9B1CDA5B}" srcId="{8B285253-FE5C-4315-BEED-8A3A36DEDDD2}" destId="{73E40BD0-8B64-4A96-87CF-875C67F6E731}" srcOrd="3" destOrd="0" parTransId="{04F84330-68FA-4FAB-A963-6EF2CCA70DEB}" sibTransId="{024C4D77-0208-4E44-B6DC-721163A5AAA4}"/>
    <dgm:cxn modelId="{AD413BD6-53DD-486A-A200-3DFFBD5304AB}" type="presOf" srcId="{91A5C066-B96E-426A-9FC8-1C13DF1AAE5C}" destId="{25380CC6-C19B-4DE5-A316-A3D07FCD7A35}" srcOrd="0" destOrd="0" presId="urn:microsoft.com/office/officeart/2005/8/layout/chevron2"/>
    <dgm:cxn modelId="{3EC634F3-7C6D-447E-AA29-DB738F0490D2}" srcId="{91A5C066-B96E-426A-9FC8-1C13DF1AAE5C}" destId="{9A5A3181-6EE1-41DF-8C5C-8FF7E702EA9D}" srcOrd="0" destOrd="0" parTransId="{1E685EC6-6827-4AD1-BAE2-D7CE759D9BAE}" sibTransId="{FCCDBE78-DF0E-4645-96DB-0DA18B821201}"/>
    <dgm:cxn modelId="{E9F350F3-6267-422D-88BB-0E9146EAD710}" type="presOf" srcId="{078B4D68-FFF8-4548-9F93-242942F09042}" destId="{C5CAA8E7-EBE5-4DFC-98BA-E2C87633F658}" srcOrd="0" destOrd="0" presId="urn:microsoft.com/office/officeart/2005/8/layout/chevron2"/>
    <dgm:cxn modelId="{BBE8FD60-9C42-4027-B304-95685624F608}" srcId="{078B4D68-FFF8-4548-9F93-242942F09042}" destId="{3DAF29E0-F4AF-4ADE-B105-A5466530A758}" srcOrd="0" destOrd="0" parTransId="{7F75E997-C063-4960-BB1D-E13082212FEE}" sibTransId="{2AB9159C-7FC1-4A42-99DE-A343D644A1AB}"/>
    <dgm:cxn modelId="{43F05796-C2B9-4DB8-A3D1-29B8E6134FA1}" type="presOf" srcId="{E3B22984-8067-4CC1-8DB0-D56C2128C4A5}" destId="{0A1FF0C7-E9E0-4207-84E3-F553428041FB}" srcOrd="0" destOrd="0" presId="urn:microsoft.com/office/officeart/2005/8/layout/chevron2"/>
    <dgm:cxn modelId="{76770F28-9CF7-4621-9ED0-9E89B40847E4}" type="presOf" srcId="{9A5A3181-6EE1-41DF-8C5C-8FF7E702EA9D}" destId="{D7E15722-3431-44A7-A7FE-938D1A856EC6}" srcOrd="0" destOrd="0" presId="urn:microsoft.com/office/officeart/2005/8/layout/chevron2"/>
    <dgm:cxn modelId="{D6379F6A-50A1-4C2D-B378-722938B887D9}" srcId="{8B285253-FE5C-4315-BEED-8A3A36DEDDD2}" destId="{2B4ACE45-249E-4197-9882-9FCAEA89060B}" srcOrd="4" destOrd="0" parTransId="{097D1835-EE7E-43E1-935D-6931B86246F8}" sibTransId="{4C3423FE-F925-46C3-9F22-985D426D74A3}"/>
    <dgm:cxn modelId="{4F3DA4AD-BA19-454A-8827-87B47491A6B3}" type="presOf" srcId="{3DAF29E0-F4AF-4ADE-B105-A5466530A758}" destId="{9D397849-551C-457B-8ABC-46D0DE7916CE}" srcOrd="0" destOrd="0" presId="urn:microsoft.com/office/officeart/2005/8/layout/chevron2"/>
    <dgm:cxn modelId="{C7500D19-53B9-42F9-9C03-AA0258B99FEF}" type="presOf" srcId="{73E40BD0-8B64-4A96-87CF-875C67F6E731}" destId="{C6DA779A-A8C3-41F0-807C-C4188CA9E3B2}" srcOrd="0" destOrd="0" presId="urn:microsoft.com/office/officeart/2005/8/layout/chevron2"/>
    <dgm:cxn modelId="{DE85E8DF-17EE-4A68-ABA8-2B2763F900D2}" type="presOf" srcId="{C6E0BC1B-3DE1-4B27-8B16-84559115F1F1}" destId="{E5A2C268-B03E-482A-9182-A8A0A01710FA}" srcOrd="0" destOrd="0" presId="urn:microsoft.com/office/officeart/2005/8/layout/chevron2"/>
    <dgm:cxn modelId="{1D810EC5-167F-4024-BB24-9253ABACF0B3}" srcId="{73E40BD0-8B64-4A96-87CF-875C67F6E731}" destId="{3F48D867-E991-4AF5-A61D-86184EA82AF8}" srcOrd="0" destOrd="0" parTransId="{7F91E427-78DC-46C9-9C65-D8B9458487AB}" sibTransId="{633A9946-3EB5-42DF-B1F6-B690FE8DDFE4}"/>
    <dgm:cxn modelId="{C8050F86-18C7-4828-ADC4-3F992D99CF58}" srcId="{2B4ACE45-249E-4197-9882-9FCAEA89060B}" destId="{90210812-DEA8-4E46-9218-3172EB649EDA}" srcOrd="0" destOrd="0" parTransId="{715B8A83-73AE-4310-88AE-7898A4A96D35}" sibTransId="{5950621E-7BA6-418D-9E09-59BE293EF9FE}"/>
    <dgm:cxn modelId="{056452B1-028F-4258-8CF4-F0E355F3069D}" srcId="{8B285253-FE5C-4315-BEED-8A3A36DEDDD2}" destId="{91A5C066-B96E-426A-9FC8-1C13DF1AAE5C}" srcOrd="0" destOrd="0" parTransId="{B24751AB-1101-447C-AB5C-C8E0E26B10D4}" sibTransId="{82D2BD81-2108-46D3-AC1E-209504941695}"/>
    <dgm:cxn modelId="{358AADCD-E525-45DB-AF70-65E9CF20AB65}" srcId="{8B285253-FE5C-4315-BEED-8A3A36DEDDD2}" destId="{078B4D68-FFF8-4548-9F93-242942F09042}" srcOrd="2" destOrd="0" parTransId="{4E491539-9449-48F9-A9A8-24C1FA299FAF}" sibTransId="{EF425E96-F66F-4AA2-BB3D-01EF84661BE8}"/>
    <dgm:cxn modelId="{0BBFFA73-F268-4EE0-82BC-760BF6C03E03}" srcId="{E3B22984-8067-4CC1-8DB0-D56C2128C4A5}" destId="{C6E0BC1B-3DE1-4B27-8B16-84559115F1F1}" srcOrd="0" destOrd="0" parTransId="{A9E0D5CE-7F9A-4A80-B32D-6F70266F6DF6}" sibTransId="{CBD5E7A5-C75F-41C9-BA8A-526B0E4BF578}"/>
    <dgm:cxn modelId="{04B67832-A1C4-4A2D-8F88-9FC7A16D0433}" srcId="{8B285253-FE5C-4315-BEED-8A3A36DEDDD2}" destId="{E3B22984-8067-4CC1-8DB0-D56C2128C4A5}" srcOrd="1" destOrd="0" parTransId="{0662A908-BEF2-4046-A80D-9E046437A3DB}" sibTransId="{5D0C0D41-2629-43AA-8F8C-44E97BF113D9}"/>
    <dgm:cxn modelId="{2BC4EA40-5389-4A5E-BD7A-79A50F97DA35}" type="presOf" srcId="{8B285253-FE5C-4315-BEED-8A3A36DEDDD2}" destId="{4302C6D4-14BB-4EA5-9DD8-68CD0451B314}" srcOrd="0" destOrd="0" presId="urn:microsoft.com/office/officeart/2005/8/layout/chevron2"/>
    <dgm:cxn modelId="{5FD2BB21-7A1A-4638-BC77-D4C1C669EEFF}" type="presOf" srcId="{90210812-DEA8-4E46-9218-3172EB649EDA}" destId="{362DEC0D-D983-4C64-B404-6A00C526FAF2}" srcOrd="0" destOrd="0" presId="urn:microsoft.com/office/officeart/2005/8/layout/chevron2"/>
    <dgm:cxn modelId="{DC047CB9-2794-4733-94CD-FB01CD0E7E03}" type="presOf" srcId="{3F48D867-E991-4AF5-A61D-86184EA82AF8}" destId="{8C260A0B-2DE5-44C1-8028-D011694A9204}" srcOrd="0" destOrd="0" presId="urn:microsoft.com/office/officeart/2005/8/layout/chevron2"/>
    <dgm:cxn modelId="{462E075F-14EF-4B33-B15A-983F6D618976}" type="presParOf" srcId="{4302C6D4-14BB-4EA5-9DD8-68CD0451B314}" destId="{580E23BB-8E15-4839-81B0-939623B09CCC}" srcOrd="0" destOrd="0" presId="urn:microsoft.com/office/officeart/2005/8/layout/chevron2"/>
    <dgm:cxn modelId="{97D2353D-636E-4C9F-9837-272CA8366F22}" type="presParOf" srcId="{580E23BB-8E15-4839-81B0-939623B09CCC}" destId="{25380CC6-C19B-4DE5-A316-A3D07FCD7A35}" srcOrd="0" destOrd="0" presId="urn:microsoft.com/office/officeart/2005/8/layout/chevron2"/>
    <dgm:cxn modelId="{8BC4D65E-ABFC-4F2B-8A4D-C3DB06C7CABA}" type="presParOf" srcId="{580E23BB-8E15-4839-81B0-939623B09CCC}" destId="{D7E15722-3431-44A7-A7FE-938D1A856EC6}" srcOrd="1" destOrd="0" presId="urn:microsoft.com/office/officeart/2005/8/layout/chevron2"/>
    <dgm:cxn modelId="{035CC786-C0FB-486C-AE9C-239C700A4710}" type="presParOf" srcId="{4302C6D4-14BB-4EA5-9DD8-68CD0451B314}" destId="{69FB78C7-31AE-455F-8BF2-6BB6C914D976}" srcOrd="1" destOrd="0" presId="urn:microsoft.com/office/officeart/2005/8/layout/chevron2"/>
    <dgm:cxn modelId="{39029560-CAA5-4406-B60D-03F4F24AA77E}" type="presParOf" srcId="{4302C6D4-14BB-4EA5-9DD8-68CD0451B314}" destId="{5EB671E1-921A-403C-8E4D-A65FC842F271}" srcOrd="2" destOrd="0" presId="urn:microsoft.com/office/officeart/2005/8/layout/chevron2"/>
    <dgm:cxn modelId="{A678745A-A480-4600-AFD0-F323F689FDAE}" type="presParOf" srcId="{5EB671E1-921A-403C-8E4D-A65FC842F271}" destId="{0A1FF0C7-E9E0-4207-84E3-F553428041FB}" srcOrd="0" destOrd="0" presId="urn:microsoft.com/office/officeart/2005/8/layout/chevron2"/>
    <dgm:cxn modelId="{32407160-E2E3-42BA-81DB-8F1DD84C721C}" type="presParOf" srcId="{5EB671E1-921A-403C-8E4D-A65FC842F271}" destId="{E5A2C268-B03E-482A-9182-A8A0A01710FA}" srcOrd="1" destOrd="0" presId="urn:microsoft.com/office/officeart/2005/8/layout/chevron2"/>
    <dgm:cxn modelId="{9F41D9E8-FE03-4285-8494-C5DF954F949F}" type="presParOf" srcId="{4302C6D4-14BB-4EA5-9DD8-68CD0451B314}" destId="{C034A9A8-1A2C-49C9-B2DF-608CE4933D6E}" srcOrd="3" destOrd="0" presId="urn:microsoft.com/office/officeart/2005/8/layout/chevron2"/>
    <dgm:cxn modelId="{530734F2-2412-4DE8-A0A2-8FF6C21B8AF1}" type="presParOf" srcId="{4302C6D4-14BB-4EA5-9DD8-68CD0451B314}" destId="{689B46AD-BFC5-4335-9CA1-07E2B80E2AD8}" srcOrd="4" destOrd="0" presId="urn:microsoft.com/office/officeart/2005/8/layout/chevron2"/>
    <dgm:cxn modelId="{186598D1-1DA8-44B4-BCBF-35294A3DE94A}" type="presParOf" srcId="{689B46AD-BFC5-4335-9CA1-07E2B80E2AD8}" destId="{C5CAA8E7-EBE5-4DFC-98BA-E2C87633F658}" srcOrd="0" destOrd="0" presId="urn:microsoft.com/office/officeart/2005/8/layout/chevron2"/>
    <dgm:cxn modelId="{E88B76EC-C726-4966-92B2-CC01B1E1AA9C}" type="presParOf" srcId="{689B46AD-BFC5-4335-9CA1-07E2B80E2AD8}" destId="{9D397849-551C-457B-8ABC-46D0DE7916CE}" srcOrd="1" destOrd="0" presId="urn:microsoft.com/office/officeart/2005/8/layout/chevron2"/>
    <dgm:cxn modelId="{00B73866-0ED4-4883-AA03-BF79A3050FEB}" type="presParOf" srcId="{4302C6D4-14BB-4EA5-9DD8-68CD0451B314}" destId="{46F1C110-E206-4F4A-A877-66FF02D8F3BE}" srcOrd="5" destOrd="0" presId="urn:microsoft.com/office/officeart/2005/8/layout/chevron2"/>
    <dgm:cxn modelId="{82EC12DA-DA9A-4B0E-AA31-A7253393C403}" type="presParOf" srcId="{4302C6D4-14BB-4EA5-9DD8-68CD0451B314}" destId="{7DA67808-46AA-43AC-A426-25915E9453FB}" srcOrd="6" destOrd="0" presId="urn:microsoft.com/office/officeart/2005/8/layout/chevron2"/>
    <dgm:cxn modelId="{482E2943-C1F5-424E-BEB4-AA4604029DFA}" type="presParOf" srcId="{7DA67808-46AA-43AC-A426-25915E9453FB}" destId="{C6DA779A-A8C3-41F0-807C-C4188CA9E3B2}" srcOrd="0" destOrd="0" presId="urn:microsoft.com/office/officeart/2005/8/layout/chevron2"/>
    <dgm:cxn modelId="{EC586E18-FC7A-43B8-9090-4CECDEB4F32F}" type="presParOf" srcId="{7DA67808-46AA-43AC-A426-25915E9453FB}" destId="{8C260A0B-2DE5-44C1-8028-D011694A9204}" srcOrd="1" destOrd="0" presId="urn:microsoft.com/office/officeart/2005/8/layout/chevron2"/>
    <dgm:cxn modelId="{5AE62A14-6CE2-4EBA-A997-FD1017A20CFE}" type="presParOf" srcId="{4302C6D4-14BB-4EA5-9DD8-68CD0451B314}" destId="{96281034-A5D6-45D4-871F-9776766ED203}" srcOrd="7" destOrd="0" presId="urn:microsoft.com/office/officeart/2005/8/layout/chevron2"/>
    <dgm:cxn modelId="{D000CD48-5DFE-4B0A-8560-4732C242C45D}" type="presParOf" srcId="{4302C6D4-14BB-4EA5-9DD8-68CD0451B314}" destId="{397471E8-779D-48AA-A8DD-AA06D7E7E6A7}" srcOrd="8" destOrd="0" presId="urn:microsoft.com/office/officeart/2005/8/layout/chevron2"/>
    <dgm:cxn modelId="{E07A5797-1878-4447-AFCB-06470EB403E7}" type="presParOf" srcId="{397471E8-779D-48AA-A8DD-AA06D7E7E6A7}" destId="{BE179FFD-3C7B-422A-B234-ED03E6C6C697}" srcOrd="0" destOrd="0" presId="urn:microsoft.com/office/officeart/2005/8/layout/chevron2"/>
    <dgm:cxn modelId="{40E8DBC6-1EB4-403F-A322-E7BB23D6AD23}" type="presParOf" srcId="{397471E8-779D-48AA-A8DD-AA06D7E7E6A7}" destId="{362DEC0D-D983-4C64-B404-6A00C526FAF2}"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B285253-FE5C-4315-BEED-8A3A36DEDDD2}" type="doc">
      <dgm:prSet loTypeId="urn:microsoft.com/office/officeart/2005/8/layout/chevron2" loCatId="list" qsTypeId="urn:microsoft.com/office/officeart/2005/8/quickstyle/simple1" qsCatId="simple" csTypeId="urn:microsoft.com/office/officeart/2005/8/colors/colorful1#22" csCatId="colorful" phldr="1"/>
      <dgm:spPr/>
      <dgm:t>
        <a:bodyPr/>
        <a:lstStyle/>
        <a:p>
          <a:endParaRPr lang="fr-FR"/>
        </a:p>
      </dgm:t>
    </dgm:pt>
    <dgm:pt modelId="{3F48D867-E991-4AF5-A61D-86184EA82AF8}">
      <dgm:prSet custT="1">
        <dgm:style>
          <a:lnRef idx="1">
            <a:schemeClr val="accent5"/>
          </a:lnRef>
          <a:fillRef idx="2">
            <a:schemeClr val="accent5"/>
          </a:fillRef>
          <a:effectRef idx="1">
            <a:schemeClr val="accent5"/>
          </a:effectRef>
          <a:fontRef idx="minor">
            <a:schemeClr val="dk1"/>
          </a:fontRef>
        </dgm:style>
      </dgm:prSet>
      <dgm:spPr/>
      <dgm:t>
        <a:bodyPr/>
        <a:lstStyle/>
        <a:p>
          <a:pPr rtl="1"/>
          <a:r>
            <a:rPr lang="ar-SA" sz="2400" b="1" dirty="0" smtClean="0">
              <a:effectLst/>
              <a:latin typeface="Sakkal Majalla" pitchFamily="2" charset="-78"/>
              <a:ea typeface="Times New Roman"/>
              <a:cs typeface="Sakkal Majalla" pitchFamily="2" charset="-78"/>
            </a:rPr>
            <a:t>لو الدارسين فيهم حد لم يستطع الحركة لكبر السن أو التعب أو المرض عليك ضروري بإبلاغ مسؤول الهيئة لتيسير عملية الامتحان واتخاذ اللازم.</a:t>
          </a:r>
          <a:endParaRPr lang="fr-FR" sz="2400" b="1" dirty="0">
            <a:latin typeface="Sakkal Majalla" pitchFamily="2" charset="-78"/>
            <a:cs typeface="Sakkal Majalla" pitchFamily="2" charset="-78"/>
          </a:endParaRPr>
        </a:p>
      </dgm:t>
    </dgm:pt>
    <dgm:pt modelId="{7F91E427-78DC-46C9-9C65-D8B9458487AB}" type="parTrans" cxnId="{1D810EC5-167F-4024-BB24-9253ABACF0B3}">
      <dgm:prSet/>
      <dgm:spPr/>
      <dgm:t>
        <a:bodyPr/>
        <a:lstStyle/>
        <a:p>
          <a:endParaRPr lang="fr-FR"/>
        </a:p>
      </dgm:t>
    </dgm:pt>
    <dgm:pt modelId="{633A9946-3EB5-42DF-B1F6-B690FE8DDFE4}" type="sibTrans" cxnId="{1D810EC5-167F-4024-BB24-9253ABACF0B3}">
      <dgm:prSet/>
      <dgm:spPr/>
      <dgm:t>
        <a:bodyPr/>
        <a:lstStyle/>
        <a:p>
          <a:endParaRPr lang="fr-FR"/>
        </a:p>
      </dgm:t>
    </dgm:pt>
    <dgm:pt modelId="{73E40BD0-8B64-4A96-87CF-875C67F6E731}">
      <dgm:prSet custT="1"/>
      <dgm:spPr/>
      <dgm:t>
        <a:bodyPr/>
        <a:lstStyle/>
        <a:p>
          <a:pPr rtl="1"/>
          <a:endParaRPr lang="fr-FR" sz="2400" b="1" dirty="0">
            <a:latin typeface="Sakkal Majalla" pitchFamily="2" charset="-78"/>
            <a:cs typeface="Sakkal Majalla" pitchFamily="2" charset="-78"/>
          </a:endParaRPr>
        </a:p>
      </dgm:t>
    </dgm:pt>
    <dgm:pt modelId="{04F84330-68FA-4FAB-A963-6EF2CCA70DEB}" type="parTrans" cxnId="{C4D63605-CD37-442E-97C2-FF1E9B1CDA5B}">
      <dgm:prSet/>
      <dgm:spPr/>
      <dgm:t>
        <a:bodyPr/>
        <a:lstStyle/>
        <a:p>
          <a:endParaRPr lang="fr-FR"/>
        </a:p>
      </dgm:t>
    </dgm:pt>
    <dgm:pt modelId="{024C4D77-0208-4E44-B6DC-721163A5AAA4}" type="sibTrans" cxnId="{C4D63605-CD37-442E-97C2-FF1E9B1CDA5B}">
      <dgm:prSet/>
      <dgm:spPr/>
      <dgm:t>
        <a:bodyPr/>
        <a:lstStyle/>
        <a:p>
          <a:endParaRPr lang="fr-FR"/>
        </a:p>
      </dgm:t>
    </dgm:pt>
    <dgm:pt modelId="{078B4D68-FFF8-4548-9F93-242942F09042}">
      <dgm:prSet custT="1"/>
      <dgm:spPr/>
      <dgm:t>
        <a:bodyPr/>
        <a:lstStyle/>
        <a:p>
          <a:pPr rtl="1"/>
          <a:endParaRPr lang="fr-FR" sz="2400" b="1" dirty="0">
            <a:latin typeface="Sakkal Majalla" pitchFamily="2" charset="-78"/>
            <a:cs typeface="Sakkal Majalla" pitchFamily="2" charset="-78"/>
          </a:endParaRPr>
        </a:p>
      </dgm:t>
    </dgm:pt>
    <dgm:pt modelId="{4E491539-9449-48F9-A9A8-24C1FA299FAF}" type="parTrans" cxnId="{358AADCD-E525-45DB-AF70-65E9CF20AB65}">
      <dgm:prSet/>
      <dgm:spPr/>
      <dgm:t>
        <a:bodyPr/>
        <a:lstStyle/>
        <a:p>
          <a:endParaRPr lang="fr-FR"/>
        </a:p>
      </dgm:t>
    </dgm:pt>
    <dgm:pt modelId="{EF425E96-F66F-4AA2-BB3D-01EF84661BE8}" type="sibTrans" cxnId="{358AADCD-E525-45DB-AF70-65E9CF20AB65}">
      <dgm:prSet/>
      <dgm:spPr/>
      <dgm:t>
        <a:bodyPr/>
        <a:lstStyle/>
        <a:p>
          <a:endParaRPr lang="fr-FR"/>
        </a:p>
      </dgm:t>
    </dgm:pt>
    <dgm:pt modelId="{E3B22984-8067-4CC1-8DB0-D56C2128C4A5}">
      <dgm:prSet custT="1"/>
      <dgm:spPr/>
      <dgm:t>
        <a:bodyPr/>
        <a:lstStyle/>
        <a:p>
          <a:pPr rtl="1"/>
          <a:endParaRPr lang="fr-FR" sz="2400" b="1" dirty="0">
            <a:latin typeface="Sakkal Majalla" pitchFamily="2" charset="-78"/>
            <a:cs typeface="Sakkal Majalla" pitchFamily="2" charset="-78"/>
          </a:endParaRPr>
        </a:p>
      </dgm:t>
    </dgm:pt>
    <dgm:pt modelId="{0662A908-BEF2-4046-A80D-9E046437A3DB}" type="parTrans" cxnId="{04B67832-A1C4-4A2D-8F88-9FC7A16D0433}">
      <dgm:prSet/>
      <dgm:spPr/>
      <dgm:t>
        <a:bodyPr/>
        <a:lstStyle/>
        <a:p>
          <a:endParaRPr lang="fr-FR"/>
        </a:p>
      </dgm:t>
    </dgm:pt>
    <dgm:pt modelId="{5D0C0D41-2629-43AA-8F8C-44E97BF113D9}" type="sibTrans" cxnId="{04B67832-A1C4-4A2D-8F88-9FC7A16D0433}">
      <dgm:prSet/>
      <dgm:spPr/>
      <dgm:t>
        <a:bodyPr/>
        <a:lstStyle/>
        <a:p>
          <a:endParaRPr lang="fr-FR"/>
        </a:p>
      </dgm:t>
    </dgm:pt>
    <dgm:pt modelId="{C6E0BC1B-3DE1-4B27-8B16-84559115F1F1}">
      <dgm:prSet custT="1">
        <dgm:style>
          <a:lnRef idx="1">
            <a:schemeClr val="accent3"/>
          </a:lnRef>
          <a:fillRef idx="2">
            <a:schemeClr val="accent3"/>
          </a:fillRef>
          <a:effectRef idx="1">
            <a:schemeClr val="accent3"/>
          </a:effectRef>
          <a:fontRef idx="minor">
            <a:schemeClr val="dk1"/>
          </a:fontRef>
        </dgm:style>
      </dgm:prSet>
      <dgm:spPr/>
      <dgm:t>
        <a:bodyPr/>
        <a:lstStyle/>
        <a:p>
          <a:pPr rtl="1"/>
          <a:r>
            <a:rPr lang="ar-SA" sz="2400" b="1" dirty="0" smtClean="0">
              <a:effectLst/>
              <a:latin typeface="Sakkal Majalla" pitchFamily="2" charset="-78"/>
              <a:ea typeface="Times New Roman"/>
              <a:cs typeface="Sakkal Majalla" pitchFamily="2" charset="-78"/>
            </a:rPr>
            <a:t>يوم الامتحان للدارسين أهم حاجة أن كل الدارسين الخاصين بك يكون كل واحد موجود ببطاقة الرقم القومي الخاصة به في لجنة الامتحان.</a:t>
          </a:r>
          <a:endParaRPr lang="fr-FR" sz="2400" b="1" dirty="0">
            <a:latin typeface="Sakkal Majalla" pitchFamily="2" charset="-78"/>
            <a:cs typeface="Sakkal Majalla" pitchFamily="2" charset="-78"/>
          </a:endParaRPr>
        </a:p>
      </dgm:t>
    </dgm:pt>
    <dgm:pt modelId="{A9E0D5CE-7F9A-4A80-B32D-6F70266F6DF6}" type="parTrans" cxnId="{0BBFFA73-F268-4EE0-82BC-760BF6C03E03}">
      <dgm:prSet/>
      <dgm:spPr/>
      <dgm:t>
        <a:bodyPr/>
        <a:lstStyle/>
        <a:p>
          <a:endParaRPr lang="fr-FR"/>
        </a:p>
      </dgm:t>
    </dgm:pt>
    <dgm:pt modelId="{CBD5E7A5-C75F-41C9-BA8A-526B0E4BF578}" type="sibTrans" cxnId="{0BBFFA73-F268-4EE0-82BC-760BF6C03E03}">
      <dgm:prSet/>
      <dgm:spPr/>
      <dgm:t>
        <a:bodyPr/>
        <a:lstStyle/>
        <a:p>
          <a:endParaRPr lang="fr-FR"/>
        </a:p>
      </dgm:t>
    </dgm:pt>
    <dgm:pt modelId="{91A5C066-B96E-426A-9FC8-1C13DF1AAE5C}">
      <dgm:prSet custT="1"/>
      <dgm:spPr/>
      <dgm:t>
        <a:bodyPr/>
        <a:lstStyle/>
        <a:p>
          <a:pPr rtl="1"/>
          <a:endParaRPr lang="fr-FR" sz="2400" b="1" dirty="0">
            <a:latin typeface="Sakkal Majalla" pitchFamily="2" charset="-78"/>
            <a:cs typeface="Sakkal Majalla" pitchFamily="2" charset="-78"/>
          </a:endParaRPr>
        </a:p>
      </dgm:t>
    </dgm:pt>
    <dgm:pt modelId="{B24751AB-1101-447C-AB5C-C8E0E26B10D4}" type="parTrans" cxnId="{056452B1-028F-4258-8CF4-F0E355F3069D}">
      <dgm:prSet/>
      <dgm:spPr/>
      <dgm:t>
        <a:bodyPr/>
        <a:lstStyle/>
        <a:p>
          <a:endParaRPr lang="fr-FR"/>
        </a:p>
      </dgm:t>
    </dgm:pt>
    <dgm:pt modelId="{82D2BD81-2108-46D3-AC1E-209504941695}" type="sibTrans" cxnId="{056452B1-028F-4258-8CF4-F0E355F3069D}">
      <dgm:prSet/>
      <dgm:spPr/>
      <dgm:t>
        <a:bodyPr/>
        <a:lstStyle/>
        <a:p>
          <a:endParaRPr lang="fr-FR"/>
        </a:p>
      </dgm:t>
    </dgm:pt>
    <dgm:pt modelId="{9A5A3181-6EE1-41DF-8C5C-8FF7E702EA9D}">
      <dgm:prSet custT="1">
        <dgm:style>
          <a:lnRef idx="1">
            <a:schemeClr val="accent2"/>
          </a:lnRef>
          <a:fillRef idx="2">
            <a:schemeClr val="accent2"/>
          </a:fillRef>
          <a:effectRef idx="1">
            <a:schemeClr val="accent2"/>
          </a:effectRef>
          <a:fontRef idx="minor">
            <a:schemeClr val="dk1"/>
          </a:fontRef>
        </dgm:style>
      </dgm:prSet>
      <dgm:spPr/>
      <dgm:t>
        <a:bodyPr/>
        <a:lstStyle/>
        <a:p>
          <a:pPr rtl="1"/>
          <a:r>
            <a:rPr lang="ar-SA" sz="2400" b="1" dirty="0" smtClean="0">
              <a:effectLst/>
              <a:latin typeface="Sakkal Majalla" pitchFamily="2" charset="-78"/>
              <a:ea typeface="Times New Roman"/>
              <a:cs typeface="Sakkal Majalla" pitchFamily="2" charset="-78"/>
            </a:rPr>
            <a:t>بعد ما سبق: لابد من العلم أن الهيئة هي التي تضع الامتحانات وهي التي تصحح  وهي التي تختار مواعيد الامتحانات، إحنا دورنا تدريس وتعليم فقط.</a:t>
          </a:r>
          <a:endParaRPr lang="fr-FR" sz="2400" b="1" dirty="0">
            <a:latin typeface="Sakkal Majalla" pitchFamily="2" charset="-78"/>
            <a:cs typeface="Sakkal Majalla" pitchFamily="2" charset="-78"/>
          </a:endParaRPr>
        </a:p>
      </dgm:t>
    </dgm:pt>
    <dgm:pt modelId="{1E685EC6-6827-4AD1-BAE2-D7CE759D9BAE}" type="parTrans" cxnId="{3EC634F3-7C6D-447E-AA29-DB738F0490D2}">
      <dgm:prSet/>
      <dgm:spPr/>
      <dgm:t>
        <a:bodyPr/>
        <a:lstStyle/>
        <a:p>
          <a:endParaRPr lang="fr-FR"/>
        </a:p>
      </dgm:t>
    </dgm:pt>
    <dgm:pt modelId="{FCCDBE78-DF0E-4645-96DB-0DA18B821201}" type="sibTrans" cxnId="{3EC634F3-7C6D-447E-AA29-DB738F0490D2}">
      <dgm:prSet/>
      <dgm:spPr/>
      <dgm:t>
        <a:bodyPr/>
        <a:lstStyle/>
        <a:p>
          <a:endParaRPr lang="fr-FR"/>
        </a:p>
      </dgm:t>
    </dgm:pt>
    <dgm:pt modelId="{3DAF29E0-F4AF-4ADE-B105-A5466530A758}">
      <dgm:prSet custT="1">
        <dgm:style>
          <a:lnRef idx="1">
            <a:schemeClr val="accent4"/>
          </a:lnRef>
          <a:fillRef idx="2">
            <a:schemeClr val="accent4"/>
          </a:fillRef>
          <a:effectRef idx="1">
            <a:schemeClr val="accent4"/>
          </a:effectRef>
          <a:fontRef idx="minor">
            <a:schemeClr val="dk1"/>
          </a:fontRef>
        </dgm:style>
      </dgm:prSet>
      <dgm:spPr/>
      <dgm:t>
        <a:bodyPr/>
        <a:lstStyle/>
        <a:p>
          <a:pPr rtl="1"/>
          <a:r>
            <a:rPr lang="ar-SA" sz="2400" b="1" dirty="0" smtClean="0">
              <a:effectLst/>
              <a:latin typeface="Sakkal Majalla" pitchFamily="2" charset="-78"/>
              <a:ea typeface="Times New Roman"/>
              <a:cs typeface="Sakkal Majalla" pitchFamily="2" charset="-78"/>
            </a:rPr>
            <a:t>لو كنت مشغول في يوم الامتحان، أي حد ينوب عنك في إنزالهم للجنة أو متابعتهم (أب/ أم/ أخ/ أخت/ عم/ خال/ صديق...)</a:t>
          </a:r>
          <a:endParaRPr lang="fr-FR" sz="2400" b="1" dirty="0">
            <a:latin typeface="Sakkal Majalla" pitchFamily="2" charset="-78"/>
            <a:cs typeface="Sakkal Majalla" pitchFamily="2" charset="-78"/>
          </a:endParaRPr>
        </a:p>
      </dgm:t>
    </dgm:pt>
    <dgm:pt modelId="{7F75E997-C063-4960-BB1D-E13082212FEE}" type="parTrans" cxnId="{BBE8FD60-9C42-4027-B304-95685624F608}">
      <dgm:prSet/>
      <dgm:spPr/>
      <dgm:t>
        <a:bodyPr/>
        <a:lstStyle/>
        <a:p>
          <a:endParaRPr lang="fr-FR"/>
        </a:p>
      </dgm:t>
    </dgm:pt>
    <dgm:pt modelId="{2AB9159C-7FC1-4A42-99DE-A343D644A1AB}" type="sibTrans" cxnId="{BBE8FD60-9C42-4027-B304-95685624F608}">
      <dgm:prSet/>
      <dgm:spPr/>
      <dgm:t>
        <a:bodyPr/>
        <a:lstStyle/>
        <a:p>
          <a:endParaRPr lang="fr-FR"/>
        </a:p>
      </dgm:t>
    </dgm:pt>
    <dgm:pt modelId="{4302C6D4-14BB-4EA5-9DD8-68CD0451B314}" type="pres">
      <dgm:prSet presAssocID="{8B285253-FE5C-4315-BEED-8A3A36DEDDD2}" presName="linearFlow" presStyleCnt="0">
        <dgm:presLayoutVars>
          <dgm:dir val="rev"/>
          <dgm:animLvl val="lvl"/>
          <dgm:resizeHandles val="exact"/>
        </dgm:presLayoutVars>
      </dgm:prSet>
      <dgm:spPr/>
      <dgm:t>
        <a:bodyPr/>
        <a:lstStyle/>
        <a:p>
          <a:endParaRPr lang="fr-FR"/>
        </a:p>
      </dgm:t>
    </dgm:pt>
    <dgm:pt modelId="{580E23BB-8E15-4839-81B0-939623B09CCC}" type="pres">
      <dgm:prSet presAssocID="{91A5C066-B96E-426A-9FC8-1C13DF1AAE5C}" presName="composite" presStyleCnt="0"/>
      <dgm:spPr/>
    </dgm:pt>
    <dgm:pt modelId="{25380CC6-C19B-4DE5-A316-A3D07FCD7A35}" type="pres">
      <dgm:prSet presAssocID="{91A5C066-B96E-426A-9FC8-1C13DF1AAE5C}" presName="parentText" presStyleLbl="alignNode1" presStyleIdx="0" presStyleCnt="4">
        <dgm:presLayoutVars>
          <dgm:chMax val="1"/>
          <dgm:bulletEnabled val="1"/>
        </dgm:presLayoutVars>
      </dgm:prSet>
      <dgm:spPr/>
      <dgm:t>
        <a:bodyPr/>
        <a:lstStyle/>
        <a:p>
          <a:endParaRPr lang="fr-FR"/>
        </a:p>
      </dgm:t>
    </dgm:pt>
    <dgm:pt modelId="{D7E15722-3431-44A7-A7FE-938D1A856EC6}" type="pres">
      <dgm:prSet presAssocID="{91A5C066-B96E-426A-9FC8-1C13DF1AAE5C}" presName="descendantText" presStyleLbl="alignAcc1" presStyleIdx="0" presStyleCnt="4">
        <dgm:presLayoutVars>
          <dgm:bulletEnabled val="1"/>
        </dgm:presLayoutVars>
      </dgm:prSet>
      <dgm:spPr/>
      <dgm:t>
        <a:bodyPr/>
        <a:lstStyle/>
        <a:p>
          <a:endParaRPr lang="fr-FR"/>
        </a:p>
      </dgm:t>
    </dgm:pt>
    <dgm:pt modelId="{69FB78C7-31AE-455F-8BF2-6BB6C914D976}" type="pres">
      <dgm:prSet presAssocID="{82D2BD81-2108-46D3-AC1E-209504941695}" presName="sp" presStyleCnt="0"/>
      <dgm:spPr/>
    </dgm:pt>
    <dgm:pt modelId="{5EB671E1-921A-403C-8E4D-A65FC842F271}" type="pres">
      <dgm:prSet presAssocID="{E3B22984-8067-4CC1-8DB0-D56C2128C4A5}" presName="composite" presStyleCnt="0"/>
      <dgm:spPr/>
    </dgm:pt>
    <dgm:pt modelId="{0A1FF0C7-E9E0-4207-84E3-F553428041FB}" type="pres">
      <dgm:prSet presAssocID="{E3B22984-8067-4CC1-8DB0-D56C2128C4A5}" presName="parentText" presStyleLbl="alignNode1" presStyleIdx="1" presStyleCnt="4">
        <dgm:presLayoutVars>
          <dgm:chMax val="1"/>
          <dgm:bulletEnabled val="1"/>
        </dgm:presLayoutVars>
      </dgm:prSet>
      <dgm:spPr/>
      <dgm:t>
        <a:bodyPr/>
        <a:lstStyle/>
        <a:p>
          <a:endParaRPr lang="fr-FR"/>
        </a:p>
      </dgm:t>
    </dgm:pt>
    <dgm:pt modelId="{E5A2C268-B03E-482A-9182-A8A0A01710FA}" type="pres">
      <dgm:prSet presAssocID="{E3B22984-8067-4CC1-8DB0-D56C2128C4A5}" presName="descendantText" presStyleLbl="alignAcc1" presStyleIdx="1" presStyleCnt="4">
        <dgm:presLayoutVars>
          <dgm:bulletEnabled val="1"/>
        </dgm:presLayoutVars>
      </dgm:prSet>
      <dgm:spPr/>
      <dgm:t>
        <a:bodyPr/>
        <a:lstStyle/>
        <a:p>
          <a:endParaRPr lang="fr-FR"/>
        </a:p>
      </dgm:t>
    </dgm:pt>
    <dgm:pt modelId="{C034A9A8-1A2C-49C9-B2DF-608CE4933D6E}" type="pres">
      <dgm:prSet presAssocID="{5D0C0D41-2629-43AA-8F8C-44E97BF113D9}" presName="sp" presStyleCnt="0"/>
      <dgm:spPr/>
    </dgm:pt>
    <dgm:pt modelId="{689B46AD-BFC5-4335-9CA1-07E2B80E2AD8}" type="pres">
      <dgm:prSet presAssocID="{078B4D68-FFF8-4548-9F93-242942F09042}" presName="composite" presStyleCnt="0"/>
      <dgm:spPr/>
    </dgm:pt>
    <dgm:pt modelId="{C5CAA8E7-EBE5-4DFC-98BA-E2C87633F658}" type="pres">
      <dgm:prSet presAssocID="{078B4D68-FFF8-4548-9F93-242942F09042}" presName="parentText" presStyleLbl="alignNode1" presStyleIdx="2" presStyleCnt="4">
        <dgm:presLayoutVars>
          <dgm:chMax val="1"/>
          <dgm:bulletEnabled val="1"/>
        </dgm:presLayoutVars>
      </dgm:prSet>
      <dgm:spPr/>
      <dgm:t>
        <a:bodyPr/>
        <a:lstStyle/>
        <a:p>
          <a:endParaRPr lang="fr-FR"/>
        </a:p>
      </dgm:t>
    </dgm:pt>
    <dgm:pt modelId="{9D397849-551C-457B-8ABC-46D0DE7916CE}" type="pres">
      <dgm:prSet presAssocID="{078B4D68-FFF8-4548-9F93-242942F09042}" presName="descendantText" presStyleLbl="alignAcc1" presStyleIdx="2" presStyleCnt="4" custScaleY="171170">
        <dgm:presLayoutVars>
          <dgm:bulletEnabled val="1"/>
        </dgm:presLayoutVars>
      </dgm:prSet>
      <dgm:spPr/>
      <dgm:t>
        <a:bodyPr/>
        <a:lstStyle/>
        <a:p>
          <a:endParaRPr lang="fr-FR"/>
        </a:p>
      </dgm:t>
    </dgm:pt>
    <dgm:pt modelId="{46F1C110-E206-4F4A-A877-66FF02D8F3BE}" type="pres">
      <dgm:prSet presAssocID="{EF425E96-F66F-4AA2-BB3D-01EF84661BE8}" presName="sp" presStyleCnt="0"/>
      <dgm:spPr/>
    </dgm:pt>
    <dgm:pt modelId="{7DA67808-46AA-43AC-A426-25915E9453FB}" type="pres">
      <dgm:prSet presAssocID="{73E40BD0-8B64-4A96-87CF-875C67F6E731}" presName="composite" presStyleCnt="0"/>
      <dgm:spPr/>
    </dgm:pt>
    <dgm:pt modelId="{C6DA779A-A8C3-41F0-807C-C4188CA9E3B2}" type="pres">
      <dgm:prSet presAssocID="{73E40BD0-8B64-4A96-87CF-875C67F6E731}" presName="parentText" presStyleLbl="alignNode1" presStyleIdx="3" presStyleCnt="4">
        <dgm:presLayoutVars>
          <dgm:chMax val="1"/>
          <dgm:bulletEnabled val="1"/>
        </dgm:presLayoutVars>
      </dgm:prSet>
      <dgm:spPr/>
      <dgm:t>
        <a:bodyPr/>
        <a:lstStyle/>
        <a:p>
          <a:endParaRPr lang="fr-FR"/>
        </a:p>
      </dgm:t>
    </dgm:pt>
    <dgm:pt modelId="{8C260A0B-2DE5-44C1-8028-D011694A9204}" type="pres">
      <dgm:prSet presAssocID="{73E40BD0-8B64-4A96-87CF-875C67F6E731}" presName="descendantText" presStyleLbl="alignAcc1" presStyleIdx="3" presStyleCnt="4">
        <dgm:presLayoutVars>
          <dgm:bulletEnabled val="1"/>
        </dgm:presLayoutVars>
      </dgm:prSet>
      <dgm:spPr/>
      <dgm:t>
        <a:bodyPr/>
        <a:lstStyle/>
        <a:p>
          <a:endParaRPr lang="fr-FR"/>
        </a:p>
      </dgm:t>
    </dgm:pt>
  </dgm:ptLst>
  <dgm:cxnLst>
    <dgm:cxn modelId="{C4D63605-CD37-442E-97C2-FF1E9B1CDA5B}" srcId="{8B285253-FE5C-4315-BEED-8A3A36DEDDD2}" destId="{73E40BD0-8B64-4A96-87CF-875C67F6E731}" srcOrd="3" destOrd="0" parTransId="{04F84330-68FA-4FAB-A963-6EF2CCA70DEB}" sibTransId="{024C4D77-0208-4E44-B6DC-721163A5AAA4}"/>
    <dgm:cxn modelId="{3EC634F3-7C6D-447E-AA29-DB738F0490D2}" srcId="{91A5C066-B96E-426A-9FC8-1C13DF1AAE5C}" destId="{9A5A3181-6EE1-41DF-8C5C-8FF7E702EA9D}" srcOrd="0" destOrd="0" parTransId="{1E685EC6-6827-4AD1-BAE2-D7CE759D9BAE}" sibTransId="{FCCDBE78-DF0E-4645-96DB-0DA18B821201}"/>
    <dgm:cxn modelId="{BBE8FD60-9C42-4027-B304-95685624F608}" srcId="{078B4D68-FFF8-4548-9F93-242942F09042}" destId="{3DAF29E0-F4AF-4ADE-B105-A5466530A758}" srcOrd="0" destOrd="0" parTransId="{7F75E997-C063-4960-BB1D-E13082212FEE}" sibTransId="{2AB9159C-7FC1-4A42-99DE-A343D644A1AB}"/>
    <dgm:cxn modelId="{B955FF1D-7511-42AD-8A50-895C60403DD6}" type="presOf" srcId="{3DAF29E0-F4AF-4ADE-B105-A5466530A758}" destId="{9D397849-551C-457B-8ABC-46D0DE7916CE}" srcOrd="0" destOrd="0" presId="urn:microsoft.com/office/officeart/2005/8/layout/chevron2"/>
    <dgm:cxn modelId="{17AE222B-92A3-4FF3-B596-1C5F3B5862FA}" type="presOf" srcId="{73E40BD0-8B64-4A96-87CF-875C67F6E731}" destId="{C6DA779A-A8C3-41F0-807C-C4188CA9E3B2}" srcOrd="0" destOrd="0" presId="urn:microsoft.com/office/officeart/2005/8/layout/chevron2"/>
    <dgm:cxn modelId="{04958613-D728-4D23-A9A8-4FCCE9392C91}" type="presOf" srcId="{078B4D68-FFF8-4548-9F93-242942F09042}" destId="{C5CAA8E7-EBE5-4DFC-98BA-E2C87633F658}" srcOrd="0" destOrd="0" presId="urn:microsoft.com/office/officeart/2005/8/layout/chevron2"/>
    <dgm:cxn modelId="{DA3C0C28-5815-4994-A546-ECEE46F20C3C}" type="presOf" srcId="{91A5C066-B96E-426A-9FC8-1C13DF1AAE5C}" destId="{25380CC6-C19B-4DE5-A316-A3D07FCD7A35}" srcOrd="0" destOrd="0" presId="urn:microsoft.com/office/officeart/2005/8/layout/chevron2"/>
    <dgm:cxn modelId="{E0E29CBB-1A59-4D43-88CD-C93B92EC1189}" type="presOf" srcId="{3F48D867-E991-4AF5-A61D-86184EA82AF8}" destId="{8C260A0B-2DE5-44C1-8028-D011694A9204}" srcOrd="0" destOrd="0" presId="urn:microsoft.com/office/officeart/2005/8/layout/chevron2"/>
    <dgm:cxn modelId="{50BBCBEB-53CD-4176-A470-C225E0C6458E}" type="presOf" srcId="{9A5A3181-6EE1-41DF-8C5C-8FF7E702EA9D}" destId="{D7E15722-3431-44A7-A7FE-938D1A856EC6}" srcOrd="0" destOrd="0" presId="urn:microsoft.com/office/officeart/2005/8/layout/chevron2"/>
    <dgm:cxn modelId="{1D810EC5-167F-4024-BB24-9253ABACF0B3}" srcId="{73E40BD0-8B64-4A96-87CF-875C67F6E731}" destId="{3F48D867-E991-4AF5-A61D-86184EA82AF8}" srcOrd="0" destOrd="0" parTransId="{7F91E427-78DC-46C9-9C65-D8B9458487AB}" sibTransId="{633A9946-3EB5-42DF-B1F6-B690FE8DDFE4}"/>
    <dgm:cxn modelId="{056452B1-028F-4258-8CF4-F0E355F3069D}" srcId="{8B285253-FE5C-4315-BEED-8A3A36DEDDD2}" destId="{91A5C066-B96E-426A-9FC8-1C13DF1AAE5C}" srcOrd="0" destOrd="0" parTransId="{B24751AB-1101-447C-AB5C-C8E0E26B10D4}" sibTransId="{82D2BD81-2108-46D3-AC1E-209504941695}"/>
    <dgm:cxn modelId="{358AADCD-E525-45DB-AF70-65E9CF20AB65}" srcId="{8B285253-FE5C-4315-BEED-8A3A36DEDDD2}" destId="{078B4D68-FFF8-4548-9F93-242942F09042}" srcOrd="2" destOrd="0" parTransId="{4E491539-9449-48F9-A9A8-24C1FA299FAF}" sibTransId="{EF425E96-F66F-4AA2-BB3D-01EF84661BE8}"/>
    <dgm:cxn modelId="{85E22487-9018-4AB6-925C-D762CB07397D}" type="presOf" srcId="{E3B22984-8067-4CC1-8DB0-D56C2128C4A5}" destId="{0A1FF0C7-E9E0-4207-84E3-F553428041FB}" srcOrd="0" destOrd="0" presId="urn:microsoft.com/office/officeart/2005/8/layout/chevron2"/>
    <dgm:cxn modelId="{0BBFFA73-F268-4EE0-82BC-760BF6C03E03}" srcId="{E3B22984-8067-4CC1-8DB0-D56C2128C4A5}" destId="{C6E0BC1B-3DE1-4B27-8B16-84559115F1F1}" srcOrd="0" destOrd="0" parTransId="{A9E0D5CE-7F9A-4A80-B32D-6F70266F6DF6}" sibTransId="{CBD5E7A5-C75F-41C9-BA8A-526B0E4BF578}"/>
    <dgm:cxn modelId="{04B67832-A1C4-4A2D-8F88-9FC7A16D0433}" srcId="{8B285253-FE5C-4315-BEED-8A3A36DEDDD2}" destId="{E3B22984-8067-4CC1-8DB0-D56C2128C4A5}" srcOrd="1" destOrd="0" parTransId="{0662A908-BEF2-4046-A80D-9E046437A3DB}" sibTransId="{5D0C0D41-2629-43AA-8F8C-44E97BF113D9}"/>
    <dgm:cxn modelId="{6DF61D71-556D-477A-A6F1-86C6619A4356}" type="presOf" srcId="{C6E0BC1B-3DE1-4B27-8B16-84559115F1F1}" destId="{E5A2C268-B03E-482A-9182-A8A0A01710FA}" srcOrd="0" destOrd="0" presId="urn:microsoft.com/office/officeart/2005/8/layout/chevron2"/>
    <dgm:cxn modelId="{074AC747-1749-4593-9231-838DEFE3C6A0}" type="presOf" srcId="{8B285253-FE5C-4315-BEED-8A3A36DEDDD2}" destId="{4302C6D4-14BB-4EA5-9DD8-68CD0451B314}" srcOrd="0" destOrd="0" presId="urn:microsoft.com/office/officeart/2005/8/layout/chevron2"/>
    <dgm:cxn modelId="{6BD25AE5-2D80-4D7A-95E0-7998CE6C8DC9}" type="presParOf" srcId="{4302C6D4-14BB-4EA5-9DD8-68CD0451B314}" destId="{580E23BB-8E15-4839-81B0-939623B09CCC}" srcOrd="0" destOrd="0" presId="urn:microsoft.com/office/officeart/2005/8/layout/chevron2"/>
    <dgm:cxn modelId="{262FF19C-896C-43B3-9016-22989DE110F8}" type="presParOf" srcId="{580E23BB-8E15-4839-81B0-939623B09CCC}" destId="{25380CC6-C19B-4DE5-A316-A3D07FCD7A35}" srcOrd="0" destOrd="0" presId="urn:microsoft.com/office/officeart/2005/8/layout/chevron2"/>
    <dgm:cxn modelId="{28F5B3C7-CF8C-4979-967F-A729CDC2BCE2}" type="presParOf" srcId="{580E23BB-8E15-4839-81B0-939623B09CCC}" destId="{D7E15722-3431-44A7-A7FE-938D1A856EC6}" srcOrd="1" destOrd="0" presId="urn:microsoft.com/office/officeart/2005/8/layout/chevron2"/>
    <dgm:cxn modelId="{B3C9713F-E05B-4D2C-A33F-946B45C5BAB6}" type="presParOf" srcId="{4302C6D4-14BB-4EA5-9DD8-68CD0451B314}" destId="{69FB78C7-31AE-455F-8BF2-6BB6C914D976}" srcOrd="1" destOrd="0" presId="urn:microsoft.com/office/officeart/2005/8/layout/chevron2"/>
    <dgm:cxn modelId="{31F81523-3567-4431-A57B-25272C91AE9B}" type="presParOf" srcId="{4302C6D4-14BB-4EA5-9DD8-68CD0451B314}" destId="{5EB671E1-921A-403C-8E4D-A65FC842F271}" srcOrd="2" destOrd="0" presId="urn:microsoft.com/office/officeart/2005/8/layout/chevron2"/>
    <dgm:cxn modelId="{A8C212C2-5D43-4FCE-8146-57C8D4AC9C17}" type="presParOf" srcId="{5EB671E1-921A-403C-8E4D-A65FC842F271}" destId="{0A1FF0C7-E9E0-4207-84E3-F553428041FB}" srcOrd="0" destOrd="0" presId="urn:microsoft.com/office/officeart/2005/8/layout/chevron2"/>
    <dgm:cxn modelId="{BCACE71E-EC91-4A23-A071-EDA09C046E51}" type="presParOf" srcId="{5EB671E1-921A-403C-8E4D-A65FC842F271}" destId="{E5A2C268-B03E-482A-9182-A8A0A01710FA}" srcOrd="1" destOrd="0" presId="urn:microsoft.com/office/officeart/2005/8/layout/chevron2"/>
    <dgm:cxn modelId="{3CADF4CE-7B9A-4D2E-B9D1-62536441DE23}" type="presParOf" srcId="{4302C6D4-14BB-4EA5-9DD8-68CD0451B314}" destId="{C034A9A8-1A2C-49C9-B2DF-608CE4933D6E}" srcOrd="3" destOrd="0" presId="urn:microsoft.com/office/officeart/2005/8/layout/chevron2"/>
    <dgm:cxn modelId="{C77DFC5E-259A-4F5C-A4F5-E27AD23A755E}" type="presParOf" srcId="{4302C6D4-14BB-4EA5-9DD8-68CD0451B314}" destId="{689B46AD-BFC5-4335-9CA1-07E2B80E2AD8}" srcOrd="4" destOrd="0" presId="urn:microsoft.com/office/officeart/2005/8/layout/chevron2"/>
    <dgm:cxn modelId="{930B6E2D-0CEE-4837-8D0F-745CC70495FD}" type="presParOf" srcId="{689B46AD-BFC5-4335-9CA1-07E2B80E2AD8}" destId="{C5CAA8E7-EBE5-4DFC-98BA-E2C87633F658}" srcOrd="0" destOrd="0" presId="urn:microsoft.com/office/officeart/2005/8/layout/chevron2"/>
    <dgm:cxn modelId="{77426141-C01B-459D-86DD-D717054C92F0}" type="presParOf" srcId="{689B46AD-BFC5-4335-9CA1-07E2B80E2AD8}" destId="{9D397849-551C-457B-8ABC-46D0DE7916CE}" srcOrd="1" destOrd="0" presId="urn:microsoft.com/office/officeart/2005/8/layout/chevron2"/>
    <dgm:cxn modelId="{A489B887-2B06-4B43-8DC9-2A2CF3237C98}" type="presParOf" srcId="{4302C6D4-14BB-4EA5-9DD8-68CD0451B314}" destId="{46F1C110-E206-4F4A-A877-66FF02D8F3BE}" srcOrd="5" destOrd="0" presId="urn:microsoft.com/office/officeart/2005/8/layout/chevron2"/>
    <dgm:cxn modelId="{DA715949-9997-4AD8-963C-51E94DAFC53B}" type="presParOf" srcId="{4302C6D4-14BB-4EA5-9DD8-68CD0451B314}" destId="{7DA67808-46AA-43AC-A426-25915E9453FB}" srcOrd="6" destOrd="0" presId="urn:microsoft.com/office/officeart/2005/8/layout/chevron2"/>
    <dgm:cxn modelId="{B8CFA094-EA9C-486D-81CB-87BEFF0E911C}" type="presParOf" srcId="{7DA67808-46AA-43AC-A426-25915E9453FB}" destId="{C6DA779A-A8C3-41F0-807C-C4188CA9E3B2}" srcOrd="0" destOrd="0" presId="urn:microsoft.com/office/officeart/2005/8/layout/chevron2"/>
    <dgm:cxn modelId="{97B3CCD7-49AE-4E49-AEE1-C67D2A205E4E}" type="presParOf" srcId="{7DA67808-46AA-43AC-A426-25915E9453FB}" destId="{8C260A0B-2DE5-44C1-8028-D011694A9204}"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B285253-FE5C-4315-BEED-8A3A36DEDDD2}" type="doc">
      <dgm:prSet loTypeId="urn:microsoft.com/office/officeart/2005/8/layout/chevron2" loCatId="list" qsTypeId="urn:microsoft.com/office/officeart/2005/8/quickstyle/simple1" qsCatId="simple" csTypeId="urn:microsoft.com/office/officeart/2005/8/colors/colorful1#22" csCatId="colorful" phldr="1"/>
      <dgm:spPr/>
      <dgm:t>
        <a:bodyPr/>
        <a:lstStyle/>
        <a:p>
          <a:endParaRPr lang="fr-FR"/>
        </a:p>
      </dgm:t>
    </dgm:pt>
    <dgm:pt modelId="{3F48D867-E991-4AF5-A61D-86184EA82AF8}">
      <dgm:prSet custT="1">
        <dgm:style>
          <a:lnRef idx="1">
            <a:schemeClr val="accent5"/>
          </a:lnRef>
          <a:fillRef idx="2">
            <a:schemeClr val="accent5"/>
          </a:fillRef>
          <a:effectRef idx="1">
            <a:schemeClr val="accent5"/>
          </a:effectRef>
          <a:fontRef idx="minor">
            <a:schemeClr val="dk1"/>
          </a:fontRef>
        </dgm:style>
      </dgm:prSet>
      <dgm:spPr/>
      <dgm:t>
        <a:bodyPr/>
        <a:lstStyle/>
        <a:p>
          <a:pPr rtl="1"/>
          <a:r>
            <a:rPr lang="ar-SA" sz="2400" b="1" dirty="0" smtClean="0">
              <a:effectLst/>
              <a:latin typeface="Sakkal Majalla" pitchFamily="2" charset="-78"/>
              <a:ea typeface="Times New Roman"/>
              <a:cs typeface="Sakkal Majalla" pitchFamily="2" charset="-78"/>
            </a:rPr>
            <a:t>طالب الفرقة الرابعة مطلوب منه ينجح عدد (2) دارسين من الأميين خلال السنة الدراسية</a:t>
          </a:r>
          <a:endParaRPr lang="fr-FR" sz="2400" b="1" dirty="0">
            <a:latin typeface="Sakkal Majalla" pitchFamily="2" charset="-78"/>
            <a:cs typeface="Sakkal Majalla" pitchFamily="2" charset="-78"/>
          </a:endParaRPr>
        </a:p>
      </dgm:t>
    </dgm:pt>
    <dgm:pt modelId="{7F91E427-78DC-46C9-9C65-D8B9458487AB}" type="parTrans" cxnId="{1D810EC5-167F-4024-BB24-9253ABACF0B3}">
      <dgm:prSet/>
      <dgm:spPr/>
      <dgm:t>
        <a:bodyPr/>
        <a:lstStyle/>
        <a:p>
          <a:endParaRPr lang="fr-FR"/>
        </a:p>
      </dgm:t>
    </dgm:pt>
    <dgm:pt modelId="{633A9946-3EB5-42DF-B1F6-B690FE8DDFE4}" type="sibTrans" cxnId="{1D810EC5-167F-4024-BB24-9253ABACF0B3}">
      <dgm:prSet/>
      <dgm:spPr/>
      <dgm:t>
        <a:bodyPr/>
        <a:lstStyle/>
        <a:p>
          <a:endParaRPr lang="fr-FR"/>
        </a:p>
      </dgm:t>
    </dgm:pt>
    <dgm:pt modelId="{73E40BD0-8B64-4A96-87CF-875C67F6E731}">
      <dgm:prSet custT="1"/>
      <dgm:spPr/>
      <dgm:t>
        <a:bodyPr/>
        <a:lstStyle/>
        <a:p>
          <a:pPr rtl="1"/>
          <a:endParaRPr lang="fr-FR" sz="2400" b="1" dirty="0">
            <a:latin typeface="Sakkal Majalla" pitchFamily="2" charset="-78"/>
            <a:cs typeface="Sakkal Majalla" pitchFamily="2" charset="-78"/>
          </a:endParaRPr>
        </a:p>
      </dgm:t>
    </dgm:pt>
    <dgm:pt modelId="{04F84330-68FA-4FAB-A963-6EF2CCA70DEB}" type="parTrans" cxnId="{C4D63605-CD37-442E-97C2-FF1E9B1CDA5B}">
      <dgm:prSet/>
      <dgm:spPr/>
      <dgm:t>
        <a:bodyPr/>
        <a:lstStyle/>
        <a:p>
          <a:endParaRPr lang="fr-FR"/>
        </a:p>
      </dgm:t>
    </dgm:pt>
    <dgm:pt modelId="{024C4D77-0208-4E44-B6DC-721163A5AAA4}" type="sibTrans" cxnId="{C4D63605-CD37-442E-97C2-FF1E9B1CDA5B}">
      <dgm:prSet/>
      <dgm:spPr/>
      <dgm:t>
        <a:bodyPr/>
        <a:lstStyle/>
        <a:p>
          <a:endParaRPr lang="fr-FR"/>
        </a:p>
      </dgm:t>
    </dgm:pt>
    <dgm:pt modelId="{078B4D68-FFF8-4548-9F93-242942F09042}">
      <dgm:prSet custT="1"/>
      <dgm:spPr/>
      <dgm:t>
        <a:bodyPr/>
        <a:lstStyle/>
        <a:p>
          <a:pPr rtl="1"/>
          <a:endParaRPr lang="fr-FR" sz="2400" b="1" dirty="0">
            <a:latin typeface="Sakkal Majalla" pitchFamily="2" charset="-78"/>
            <a:cs typeface="Sakkal Majalla" pitchFamily="2" charset="-78"/>
          </a:endParaRPr>
        </a:p>
      </dgm:t>
    </dgm:pt>
    <dgm:pt modelId="{4E491539-9449-48F9-A9A8-24C1FA299FAF}" type="parTrans" cxnId="{358AADCD-E525-45DB-AF70-65E9CF20AB65}">
      <dgm:prSet/>
      <dgm:spPr/>
      <dgm:t>
        <a:bodyPr/>
        <a:lstStyle/>
        <a:p>
          <a:endParaRPr lang="fr-FR"/>
        </a:p>
      </dgm:t>
    </dgm:pt>
    <dgm:pt modelId="{EF425E96-F66F-4AA2-BB3D-01EF84661BE8}" type="sibTrans" cxnId="{358AADCD-E525-45DB-AF70-65E9CF20AB65}">
      <dgm:prSet/>
      <dgm:spPr/>
      <dgm:t>
        <a:bodyPr/>
        <a:lstStyle/>
        <a:p>
          <a:endParaRPr lang="fr-FR"/>
        </a:p>
      </dgm:t>
    </dgm:pt>
    <dgm:pt modelId="{E3B22984-8067-4CC1-8DB0-D56C2128C4A5}">
      <dgm:prSet custT="1"/>
      <dgm:spPr/>
      <dgm:t>
        <a:bodyPr/>
        <a:lstStyle/>
        <a:p>
          <a:pPr rtl="1"/>
          <a:endParaRPr lang="fr-FR" sz="2400" b="1" dirty="0">
            <a:latin typeface="Sakkal Majalla" pitchFamily="2" charset="-78"/>
            <a:cs typeface="Sakkal Majalla" pitchFamily="2" charset="-78"/>
          </a:endParaRPr>
        </a:p>
      </dgm:t>
    </dgm:pt>
    <dgm:pt modelId="{0662A908-BEF2-4046-A80D-9E046437A3DB}" type="parTrans" cxnId="{04B67832-A1C4-4A2D-8F88-9FC7A16D0433}">
      <dgm:prSet/>
      <dgm:spPr/>
      <dgm:t>
        <a:bodyPr/>
        <a:lstStyle/>
        <a:p>
          <a:endParaRPr lang="fr-FR"/>
        </a:p>
      </dgm:t>
    </dgm:pt>
    <dgm:pt modelId="{5D0C0D41-2629-43AA-8F8C-44E97BF113D9}" type="sibTrans" cxnId="{04B67832-A1C4-4A2D-8F88-9FC7A16D0433}">
      <dgm:prSet/>
      <dgm:spPr/>
      <dgm:t>
        <a:bodyPr/>
        <a:lstStyle/>
        <a:p>
          <a:endParaRPr lang="fr-FR"/>
        </a:p>
      </dgm:t>
    </dgm:pt>
    <dgm:pt modelId="{C6E0BC1B-3DE1-4B27-8B16-84559115F1F1}">
      <dgm:prSet custT="1">
        <dgm:style>
          <a:lnRef idx="1">
            <a:schemeClr val="accent3"/>
          </a:lnRef>
          <a:fillRef idx="2">
            <a:schemeClr val="accent3"/>
          </a:fillRef>
          <a:effectRef idx="1">
            <a:schemeClr val="accent3"/>
          </a:effectRef>
          <a:fontRef idx="minor">
            <a:schemeClr val="dk1"/>
          </a:fontRef>
        </dgm:style>
      </dgm:prSet>
      <dgm:spPr/>
      <dgm:t>
        <a:bodyPr/>
        <a:lstStyle/>
        <a:p>
          <a:pPr rtl="1"/>
          <a:r>
            <a:rPr lang="ar-SA" sz="2400" b="1" dirty="0" smtClean="0">
              <a:effectLst/>
              <a:latin typeface="Sakkal Majalla" pitchFamily="2" charset="-78"/>
              <a:ea typeface="Times New Roman"/>
              <a:cs typeface="Sakkal Majalla" pitchFamily="2" charset="-78"/>
            </a:rPr>
            <a:t>طالب الفرقة الثانية مطلوب منه ينجح عدد (6) دارسين من الأميين طوال الثلاث سنوات</a:t>
          </a:r>
          <a:endParaRPr lang="fr-FR" sz="2400" b="1" dirty="0">
            <a:latin typeface="Sakkal Majalla" pitchFamily="2" charset="-78"/>
            <a:cs typeface="Sakkal Majalla" pitchFamily="2" charset="-78"/>
          </a:endParaRPr>
        </a:p>
      </dgm:t>
    </dgm:pt>
    <dgm:pt modelId="{A9E0D5CE-7F9A-4A80-B32D-6F70266F6DF6}" type="parTrans" cxnId="{0BBFFA73-F268-4EE0-82BC-760BF6C03E03}">
      <dgm:prSet/>
      <dgm:spPr/>
      <dgm:t>
        <a:bodyPr/>
        <a:lstStyle/>
        <a:p>
          <a:endParaRPr lang="fr-FR"/>
        </a:p>
      </dgm:t>
    </dgm:pt>
    <dgm:pt modelId="{CBD5E7A5-C75F-41C9-BA8A-526B0E4BF578}" type="sibTrans" cxnId="{0BBFFA73-F268-4EE0-82BC-760BF6C03E03}">
      <dgm:prSet/>
      <dgm:spPr/>
      <dgm:t>
        <a:bodyPr/>
        <a:lstStyle/>
        <a:p>
          <a:endParaRPr lang="fr-FR"/>
        </a:p>
      </dgm:t>
    </dgm:pt>
    <dgm:pt modelId="{91A5C066-B96E-426A-9FC8-1C13DF1AAE5C}">
      <dgm:prSet custT="1"/>
      <dgm:spPr/>
      <dgm:t>
        <a:bodyPr/>
        <a:lstStyle/>
        <a:p>
          <a:pPr rtl="1"/>
          <a:endParaRPr lang="fr-FR" sz="2400" b="1" dirty="0">
            <a:latin typeface="Sakkal Majalla" pitchFamily="2" charset="-78"/>
            <a:cs typeface="Sakkal Majalla" pitchFamily="2" charset="-78"/>
          </a:endParaRPr>
        </a:p>
      </dgm:t>
    </dgm:pt>
    <dgm:pt modelId="{B24751AB-1101-447C-AB5C-C8E0E26B10D4}" type="parTrans" cxnId="{056452B1-028F-4258-8CF4-F0E355F3069D}">
      <dgm:prSet/>
      <dgm:spPr/>
      <dgm:t>
        <a:bodyPr/>
        <a:lstStyle/>
        <a:p>
          <a:endParaRPr lang="fr-FR"/>
        </a:p>
      </dgm:t>
    </dgm:pt>
    <dgm:pt modelId="{82D2BD81-2108-46D3-AC1E-209504941695}" type="sibTrans" cxnId="{056452B1-028F-4258-8CF4-F0E355F3069D}">
      <dgm:prSet/>
      <dgm:spPr/>
      <dgm:t>
        <a:bodyPr/>
        <a:lstStyle/>
        <a:p>
          <a:endParaRPr lang="fr-FR"/>
        </a:p>
      </dgm:t>
    </dgm:pt>
    <dgm:pt modelId="{9A5A3181-6EE1-41DF-8C5C-8FF7E702EA9D}">
      <dgm:prSet custT="1">
        <dgm:style>
          <a:lnRef idx="1">
            <a:schemeClr val="accent2"/>
          </a:lnRef>
          <a:fillRef idx="2">
            <a:schemeClr val="accent2"/>
          </a:fillRef>
          <a:effectRef idx="1">
            <a:schemeClr val="accent2"/>
          </a:effectRef>
          <a:fontRef idx="minor">
            <a:schemeClr val="dk1"/>
          </a:fontRef>
        </dgm:style>
      </dgm:prSet>
      <dgm:spPr/>
      <dgm:t>
        <a:bodyPr/>
        <a:lstStyle/>
        <a:p>
          <a:pPr rtl="1"/>
          <a:r>
            <a:rPr lang="ar-SA" sz="2400" b="1" dirty="0" smtClean="0">
              <a:effectLst/>
              <a:latin typeface="Sakkal Majalla" pitchFamily="2" charset="-78"/>
              <a:ea typeface="Times New Roman"/>
              <a:cs typeface="Sakkal Majalla" pitchFamily="2" charset="-78"/>
            </a:rPr>
            <a:t>طالب الفرقة الأولى مطلوب منه ينجح عدد (8) دارسين من الأميين طوال الأربع سنوات.</a:t>
          </a:r>
          <a:endParaRPr lang="fr-FR" sz="2400" b="1" dirty="0">
            <a:latin typeface="Sakkal Majalla" pitchFamily="2" charset="-78"/>
            <a:cs typeface="Sakkal Majalla" pitchFamily="2" charset="-78"/>
          </a:endParaRPr>
        </a:p>
      </dgm:t>
    </dgm:pt>
    <dgm:pt modelId="{1E685EC6-6827-4AD1-BAE2-D7CE759D9BAE}" type="parTrans" cxnId="{3EC634F3-7C6D-447E-AA29-DB738F0490D2}">
      <dgm:prSet/>
      <dgm:spPr/>
      <dgm:t>
        <a:bodyPr/>
        <a:lstStyle/>
        <a:p>
          <a:endParaRPr lang="fr-FR"/>
        </a:p>
      </dgm:t>
    </dgm:pt>
    <dgm:pt modelId="{FCCDBE78-DF0E-4645-96DB-0DA18B821201}" type="sibTrans" cxnId="{3EC634F3-7C6D-447E-AA29-DB738F0490D2}">
      <dgm:prSet/>
      <dgm:spPr/>
      <dgm:t>
        <a:bodyPr/>
        <a:lstStyle/>
        <a:p>
          <a:endParaRPr lang="fr-FR"/>
        </a:p>
      </dgm:t>
    </dgm:pt>
    <dgm:pt modelId="{3DAF29E0-F4AF-4ADE-B105-A5466530A758}">
      <dgm:prSet custT="1">
        <dgm:style>
          <a:lnRef idx="1">
            <a:schemeClr val="accent4"/>
          </a:lnRef>
          <a:fillRef idx="2">
            <a:schemeClr val="accent4"/>
          </a:fillRef>
          <a:effectRef idx="1">
            <a:schemeClr val="accent4"/>
          </a:effectRef>
          <a:fontRef idx="minor">
            <a:schemeClr val="dk1"/>
          </a:fontRef>
        </dgm:style>
      </dgm:prSet>
      <dgm:spPr/>
      <dgm:t>
        <a:bodyPr/>
        <a:lstStyle/>
        <a:p>
          <a:pPr rtl="1"/>
          <a:r>
            <a:rPr lang="ar-SA" sz="2400" b="1" dirty="0" smtClean="0">
              <a:effectLst/>
              <a:latin typeface="Sakkal Majalla" pitchFamily="2" charset="-78"/>
              <a:ea typeface="Times New Roman"/>
              <a:cs typeface="Sakkal Majalla" pitchFamily="2" charset="-78"/>
            </a:rPr>
            <a:t>طالب الفرقة الثالثة مطلوب منه ينجح عدد (4) دارسين من الأميين طوال السنتين</a:t>
          </a:r>
          <a:endParaRPr lang="fr-FR" sz="2400" b="1" dirty="0">
            <a:latin typeface="Sakkal Majalla" pitchFamily="2" charset="-78"/>
            <a:cs typeface="Sakkal Majalla" pitchFamily="2" charset="-78"/>
          </a:endParaRPr>
        </a:p>
      </dgm:t>
    </dgm:pt>
    <dgm:pt modelId="{7F75E997-C063-4960-BB1D-E13082212FEE}" type="parTrans" cxnId="{BBE8FD60-9C42-4027-B304-95685624F608}">
      <dgm:prSet/>
      <dgm:spPr/>
      <dgm:t>
        <a:bodyPr/>
        <a:lstStyle/>
        <a:p>
          <a:endParaRPr lang="fr-FR"/>
        </a:p>
      </dgm:t>
    </dgm:pt>
    <dgm:pt modelId="{2AB9159C-7FC1-4A42-99DE-A343D644A1AB}" type="sibTrans" cxnId="{BBE8FD60-9C42-4027-B304-95685624F608}">
      <dgm:prSet/>
      <dgm:spPr/>
      <dgm:t>
        <a:bodyPr/>
        <a:lstStyle/>
        <a:p>
          <a:endParaRPr lang="fr-FR"/>
        </a:p>
      </dgm:t>
    </dgm:pt>
    <dgm:pt modelId="{4302C6D4-14BB-4EA5-9DD8-68CD0451B314}" type="pres">
      <dgm:prSet presAssocID="{8B285253-FE5C-4315-BEED-8A3A36DEDDD2}" presName="linearFlow" presStyleCnt="0">
        <dgm:presLayoutVars>
          <dgm:dir val="rev"/>
          <dgm:animLvl val="lvl"/>
          <dgm:resizeHandles val="exact"/>
        </dgm:presLayoutVars>
      </dgm:prSet>
      <dgm:spPr/>
      <dgm:t>
        <a:bodyPr/>
        <a:lstStyle/>
        <a:p>
          <a:endParaRPr lang="fr-FR"/>
        </a:p>
      </dgm:t>
    </dgm:pt>
    <dgm:pt modelId="{580E23BB-8E15-4839-81B0-939623B09CCC}" type="pres">
      <dgm:prSet presAssocID="{91A5C066-B96E-426A-9FC8-1C13DF1AAE5C}" presName="composite" presStyleCnt="0"/>
      <dgm:spPr/>
    </dgm:pt>
    <dgm:pt modelId="{25380CC6-C19B-4DE5-A316-A3D07FCD7A35}" type="pres">
      <dgm:prSet presAssocID="{91A5C066-B96E-426A-9FC8-1C13DF1AAE5C}" presName="parentText" presStyleLbl="alignNode1" presStyleIdx="0" presStyleCnt="4">
        <dgm:presLayoutVars>
          <dgm:chMax val="1"/>
          <dgm:bulletEnabled val="1"/>
        </dgm:presLayoutVars>
      </dgm:prSet>
      <dgm:spPr/>
      <dgm:t>
        <a:bodyPr/>
        <a:lstStyle/>
        <a:p>
          <a:endParaRPr lang="fr-FR"/>
        </a:p>
      </dgm:t>
    </dgm:pt>
    <dgm:pt modelId="{D7E15722-3431-44A7-A7FE-938D1A856EC6}" type="pres">
      <dgm:prSet presAssocID="{91A5C066-B96E-426A-9FC8-1C13DF1AAE5C}" presName="descendantText" presStyleLbl="alignAcc1" presStyleIdx="0" presStyleCnt="4">
        <dgm:presLayoutVars>
          <dgm:bulletEnabled val="1"/>
        </dgm:presLayoutVars>
      </dgm:prSet>
      <dgm:spPr/>
      <dgm:t>
        <a:bodyPr/>
        <a:lstStyle/>
        <a:p>
          <a:endParaRPr lang="fr-FR"/>
        </a:p>
      </dgm:t>
    </dgm:pt>
    <dgm:pt modelId="{69FB78C7-31AE-455F-8BF2-6BB6C914D976}" type="pres">
      <dgm:prSet presAssocID="{82D2BD81-2108-46D3-AC1E-209504941695}" presName="sp" presStyleCnt="0"/>
      <dgm:spPr/>
    </dgm:pt>
    <dgm:pt modelId="{5EB671E1-921A-403C-8E4D-A65FC842F271}" type="pres">
      <dgm:prSet presAssocID="{E3B22984-8067-4CC1-8DB0-D56C2128C4A5}" presName="composite" presStyleCnt="0"/>
      <dgm:spPr/>
    </dgm:pt>
    <dgm:pt modelId="{0A1FF0C7-E9E0-4207-84E3-F553428041FB}" type="pres">
      <dgm:prSet presAssocID="{E3B22984-8067-4CC1-8DB0-D56C2128C4A5}" presName="parentText" presStyleLbl="alignNode1" presStyleIdx="1" presStyleCnt="4">
        <dgm:presLayoutVars>
          <dgm:chMax val="1"/>
          <dgm:bulletEnabled val="1"/>
        </dgm:presLayoutVars>
      </dgm:prSet>
      <dgm:spPr/>
      <dgm:t>
        <a:bodyPr/>
        <a:lstStyle/>
        <a:p>
          <a:endParaRPr lang="fr-FR"/>
        </a:p>
      </dgm:t>
    </dgm:pt>
    <dgm:pt modelId="{E5A2C268-B03E-482A-9182-A8A0A01710FA}" type="pres">
      <dgm:prSet presAssocID="{E3B22984-8067-4CC1-8DB0-D56C2128C4A5}" presName="descendantText" presStyleLbl="alignAcc1" presStyleIdx="1" presStyleCnt="4">
        <dgm:presLayoutVars>
          <dgm:bulletEnabled val="1"/>
        </dgm:presLayoutVars>
      </dgm:prSet>
      <dgm:spPr/>
      <dgm:t>
        <a:bodyPr/>
        <a:lstStyle/>
        <a:p>
          <a:endParaRPr lang="fr-FR"/>
        </a:p>
      </dgm:t>
    </dgm:pt>
    <dgm:pt modelId="{C034A9A8-1A2C-49C9-B2DF-608CE4933D6E}" type="pres">
      <dgm:prSet presAssocID="{5D0C0D41-2629-43AA-8F8C-44E97BF113D9}" presName="sp" presStyleCnt="0"/>
      <dgm:spPr/>
    </dgm:pt>
    <dgm:pt modelId="{689B46AD-BFC5-4335-9CA1-07E2B80E2AD8}" type="pres">
      <dgm:prSet presAssocID="{078B4D68-FFF8-4548-9F93-242942F09042}" presName="composite" presStyleCnt="0"/>
      <dgm:spPr/>
    </dgm:pt>
    <dgm:pt modelId="{C5CAA8E7-EBE5-4DFC-98BA-E2C87633F658}" type="pres">
      <dgm:prSet presAssocID="{078B4D68-FFF8-4548-9F93-242942F09042}" presName="parentText" presStyleLbl="alignNode1" presStyleIdx="2" presStyleCnt="4">
        <dgm:presLayoutVars>
          <dgm:chMax val="1"/>
          <dgm:bulletEnabled val="1"/>
        </dgm:presLayoutVars>
      </dgm:prSet>
      <dgm:spPr/>
      <dgm:t>
        <a:bodyPr/>
        <a:lstStyle/>
        <a:p>
          <a:endParaRPr lang="fr-FR"/>
        </a:p>
      </dgm:t>
    </dgm:pt>
    <dgm:pt modelId="{9D397849-551C-457B-8ABC-46D0DE7916CE}" type="pres">
      <dgm:prSet presAssocID="{078B4D68-FFF8-4548-9F93-242942F09042}" presName="descendantText" presStyleLbl="alignAcc1" presStyleIdx="2" presStyleCnt="4">
        <dgm:presLayoutVars>
          <dgm:bulletEnabled val="1"/>
        </dgm:presLayoutVars>
      </dgm:prSet>
      <dgm:spPr/>
      <dgm:t>
        <a:bodyPr/>
        <a:lstStyle/>
        <a:p>
          <a:endParaRPr lang="fr-FR"/>
        </a:p>
      </dgm:t>
    </dgm:pt>
    <dgm:pt modelId="{46F1C110-E206-4F4A-A877-66FF02D8F3BE}" type="pres">
      <dgm:prSet presAssocID="{EF425E96-F66F-4AA2-BB3D-01EF84661BE8}" presName="sp" presStyleCnt="0"/>
      <dgm:spPr/>
    </dgm:pt>
    <dgm:pt modelId="{7DA67808-46AA-43AC-A426-25915E9453FB}" type="pres">
      <dgm:prSet presAssocID="{73E40BD0-8B64-4A96-87CF-875C67F6E731}" presName="composite" presStyleCnt="0"/>
      <dgm:spPr/>
    </dgm:pt>
    <dgm:pt modelId="{C6DA779A-A8C3-41F0-807C-C4188CA9E3B2}" type="pres">
      <dgm:prSet presAssocID="{73E40BD0-8B64-4A96-87CF-875C67F6E731}" presName="parentText" presStyleLbl="alignNode1" presStyleIdx="3" presStyleCnt="4">
        <dgm:presLayoutVars>
          <dgm:chMax val="1"/>
          <dgm:bulletEnabled val="1"/>
        </dgm:presLayoutVars>
      </dgm:prSet>
      <dgm:spPr/>
      <dgm:t>
        <a:bodyPr/>
        <a:lstStyle/>
        <a:p>
          <a:endParaRPr lang="fr-FR"/>
        </a:p>
      </dgm:t>
    </dgm:pt>
    <dgm:pt modelId="{8C260A0B-2DE5-44C1-8028-D011694A9204}" type="pres">
      <dgm:prSet presAssocID="{73E40BD0-8B64-4A96-87CF-875C67F6E731}" presName="descendantText" presStyleLbl="alignAcc1" presStyleIdx="3" presStyleCnt="4">
        <dgm:presLayoutVars>
          <dgm:bulletEnabled val="1"/>
        </dgm:presLayoutVars>
      </dgm:prSet>
      <dgm:spPr/>
      <dgm:t>
        <a:bodyPr/>
        <a:lstStyle/>
        <a:p>
          <a:endParaRPr lang="fr-FR"/>
        </a:p>
      </dgm:t>
    </dgm:pt>
  </dgm:ptLst>
  <dgm:cxnLst>
    <dgm:cxn modelId="{3CABBBAC-A420-4E3B-AAC4-9FAE0AA4C939}" type="presOf" srcId="{9A5A3181-6EE1-41DF-8C5C-8FF7E702EA9D}" destId="{D7E15722-3431-44A7-A7FE-938D1A856EC6}" srcOrd="0" destOrd="0" presId="urn:microsoft.com/office/officeart/2005/8/layout/chevron2"/>
    <dgm:cxn modelId="{C4D63605-CD37-442E-97C2-FF1E9B1CDA5B}" srcId="{8B285253-FE5C-4315-BEED-8A3A36DEDDD2}" destId="{73E40BD0-8B64-4A96-87CF-875C67F6E731}" srcOrd="3" destOrd="0" parTransId="{04F84330-68FA-4FAB-A963-6EF2CCA70DEB}" sibTransId="{024C4D77-0208-4E44-B6DC-721163A5AAA4}"/>
    <dgm:cxn modelId="{B3C798D6-400E-4199-A8F5-887BE2B51F50}" type="presOf" srcId="{3DAF29E0-F4AF-4ADE-B105-A5466530A758}" destId="{9D397849-551C-457B-8ABC-46D0DE7916CE}" srcOrd="0" destOrd="0" presId="urn:microsoft.com/office/officeart/2005/8/layout/chevron2"/>
    <dgm:cxn modelId="{3EC634F3-7C6D-447E-AA29-DB738F0490D2}" srcId="{91A5C066-B96E-426A-9FC8-1C13DF1AAE5C}" destId="{9A5A3181-6EE1-41DF-8C5C-8FF7E702EA9D}" srcOrd="0" destOrd="0" parTransId="{1E685EC6-6827-4AD1-BAE2-D7CE759D9BAE}" sibTransId="{FCCDBE78-DF0E-4645-96DB-0DA18B821201}"/>
    <dgm:cxn modelId="{030F7FDF-B5CA-4552-89A0-E356A4C79294}" type="presOf" srcId="{3F48D867-E991-4AF5-A61D-86184EA82AF8}" destId="{8C260A0B-2DE5-44C1-8028-D011694A9204}" srcOrd="0" destOrd="0" presId="urn:microsoft.com/office/officeart/2005/8/layout/chevron2"/>
    <dgm:cxn modelId="{2888AFB0-3F26-4074-8E8B-F1C32F4103AC}" type="presOf" srcId="{C6E0BC1B-3DE1-4B27-8B16-84559115F1F1}" destId="{E5A2C268-B03E-482A-9182-A8A0A01710FA}" srcOrd="0" destOrd="0" presId="urn:microsoft.com/office/officeart/2005/8/layout/chevron2"/>
    <dgm:cxn modelId="{804A1301-B0AE-470F-AD45-CEAB6A76C613}" type="presOf" srcId="{078B4D68-FFF8-4548-9F93-242942F09042}" destId="{C5CAA8E7-EBE5-4DFC-98BA-E2C87633F658}" srcOrd="0" destOrd="0" presId="urn:microsoft.com/office/officeart/2005/8/layout/chevron2"/>
    <dgm:cxn modelId="{5B805B96-368B-4F6E-8BE0-2D9863D3E2C3}" type="presOf" srcId="{8B285253-FE5C-4315-BEED-8A3A36DEDDD2}" destId="{4302C6D4-14BB-4EA5-9DD8-68CD0451B314}" srcOrd="0" destOrd="0" presId="urn:microsoft.com/office/officeart/2005/8/layout/chevron2"/>
    <dgm:cxn modelId="{BBE8FD60-9C42-4027-B304-95685624F608}" srcId="{078B4D68-FFF8-4548-9F93-242942F09042}" destId="{3DAF29E0-F4AF-4ADE-B105-A5466530A758}" srcOrd="0" destOrd="0" parTransId="{7F75E997-C063-4960-BB1D-E13082212FEE}" sibTransId="{2AB9159C-7FC1-4A42-99DE-A343D644A1AB}"/>
    <dgm:cxn modelId="{B95F0708-1828-4D9B-B1FF-B30E37F8A426}" type="presOf" srcId="{73E40BD0-8B64-4A96-87CF-875C67F6E731}" destId="{C6DA779A-A8C3-41F0-807C-C4188CA9E3B2}" srcOrd="0" destOrd="0" presId="urn:microsoft.com/office/officeart/2005/8/layout/chevron2"/>
    <dgm:cxn modelId="{1D810EC5-167F-4024-BB24-9253ABACF0B3}" srcId="{73E40BD0-8B64-4A96-87CF-875C67F6E731}" destId="{3F48D867-E991-4AF5-A61D-86184EA82AF8}" srcOrd="0" destOrd="0" parTransId="{7F91E427-78DC-46C9-9C65-D8B9458487AB}" sibTransId="{633A9946-3EB5-42DF-B1F6-B690FE8DDFE4}"/>
    <dgm:cxn modelId="{24A474BD-D425-411A-BAB5-D4CEB9BAEEAE}" type="presOf" srcId="{E3B22984-8067-4CC1-8DB0-D56C2128C4A5}" destId="{0A1FF0C7-E9E0-4207-84E3-F553428041FB}" srcOrd="0" destOrd="0" presId="urn:microsoft.com/office/officeart/2005/8/layout/chevron2"/>
    <dgm:cxn modelId="{056452B1-028F-4258-8CF4-F0E355F3069D}" srcId="{8B285253-FE5C-4315-BEED-8A3A36DEDDD2}" destId="{91A5C066-B96E-426A-9FC8-1C13DF1AAE5C}" srcOrd="0" destOrd="0" parTransId="{B24751AB-1101-447C-AB5C-C8E0E26B10D4}" sibTransId="{82D2BD81-2108-46D3-AC1E-209504941695}"/>
    <dgm:cxn modelId="{358AADCD-E525-45DB-AF70-65E9CF20AB65}" srcId="{8B285253-FE5C-4315-BEED-8A3A36DEDDD2}" destId="{078B4D68-FFF8-4548-9F93-242942F09042}" srcOrd="2" destOrd="0" parTransId="{4E491539-9449-48F9-A9A8-24C1FA299FAF}" sibTransId="{EF425E96-F66F-4AA2-BB3D-01EF84661BE8}"/>
    <dgm:cxn modelId="{0BBFFA73-F268-4EE0-82BC-760BF6C03E03}" srcId="{E3B22984-8067-4CC1-8DB0-D56C2128C4A5}" destId="{C6E0BC1B-3DE1-4B27-8B16-84559115F1F1}" srcOrd="0" destOrd="0" parTransId="{A9E0D5CE-7F9A-4A80-B32D-6F70266F6DF6}" sibTransId="{CBD5E7A5-C75F-41C9-BA8A-526B0E4BF578}"/>
    <dgm:cxn modelId="{04B67832-A1C4-4A2D-8F88-9FC7A16D0433}" srcId="{8B285253-FE5C-4315-BEED-8A3A36DEDDD2}" destId="{E3B22984-8067-4CC1-8DB0-D56C2128C4A5}" srcOrd="1" destOrd="0" parTransId="{0662A908-BEF2-4046-A80D-9E046437A3DB}" sibTransId="{5D0C0D41-2629-43AA-8F8C-44E97BF113D9}"/>
    <dgm:cxn modelId="{58D08AB5-4C9D-4877-AB5E-27EA696BFFA1}" type="presOf" srcId="{91A5C066-B96E-426A-9FC8-1C13DF1AAE5C}" destId="{25380CC6-C19B-4DE5-A316-A3D07FCD7A35}" srcOrd="0" destOrd="0" presId="urn:microsoft.com/office/officeart/2005/8/layout/chevron2"/>
    <dgm:cxn modelId="{2214C2BE-EB3C-4BF7-9CF8-5B90A43BD931}" type="presParOf" srcId="{4302C6D4-14BB-4EA5-9DD8-68CD0451B314}" destId="{580E23BB-8E15-4839-81B0-939623B09CCC}" srcOrd="0" destOrd="0" presId="urn:microsoft.com/office/officeart/2005/8/layout/chevron2"/>
    <dgm:cxn modelId="{FD3A5283-8DBD-4502-86B0-F4EDE9BBCD0D}" type="presParOf" srcId="{580E23BB-8E15-4839-81B0-939623B09CCC}" destId="{25380CC6-C19B-4DE5-A316-A3D07FCD7A35}" srcOrd="0" destOrd="0" presId="urn:microsoft.com/office/officeart/2005/8/layout/chevron2"/>
    <dgm:cxn modelId="{8FBCBB6B-57D1-4386-B2EA-9B7F8B63548F}" type="presParOf" srcId="{580E23BB-8E15-4839-81B0-939623B09CCC}" destId="{D7E15722-3431-44A7-A7FE-938D1A856EC6}" srcOrd="1" destOrd="0" presId="urn:microsoft.com/office/officeart/2005/8/layout/chevron2"/>
    <dgm:cxn modelId="{C6183AF4-3830-43A5-B462-EF3DA7DDE019}" type="presParOf" srcId="{4302C6D4-14BB-4EA5-9DD8-68CD0451B314}" destId="{69FB78C7-31AE-455F-8BF2-6BB6C914D976}" srcOrd="1" destOrd="0" presId="urn:microsoft.com/office/officeart/2005/8/layout/chevron2"/>
    <dgm:cxn modelId="{D9E1D2C4-EAA8-4C1A-8822-0A83B75010D8}" type="presParOf" srcId="{4302C6D4-14BB-4EA5-9DD8-68CD0451B314}" destId="{5EB671E1-921A-403C-8E4D-A65FC842F271}" srcOrd="2" destOrd="0" presId="urn:microsoft.com/office/officeart/2005/8/layout/chevron2"/>
    <dgm:cxn modelId="{D905D447-4DF3-4ED8-8D90-37FE6A600F0A}" type="presParOf" srcId="{5EB671E1-921A-403C-8E4D-A65FC842F271}" destId="{0A1FF0C7-E9E0-4207-84E3-F553428041FB}" srcOrd="0" destOrd="0" presId="urn:microsoft.com/office/officeart/2005/8/layout/chevron2"/>
    <dgm:cxn modelId="{38D221C8-492A-4112-AEE7-72685CC4DCDF}" type="presParOf" srcId="{5EB671E1-921A-403C-8E4D-A65FC842F271}" destId="{E5A2C268-B03E-482A-9182-A8A0A01710FA}" srcOrd="1" destOrd="0" presId="urn:microsoft.com/office/officeart/2005/8/layout/chevron2"/>
    <dgm:cxn modelId="{5DCDC999-D8A7-4F9C-A408-6C6B3AC209F4}" type="presParOf" srcId="{4302C6D4-14BB-4EA5-9DD8-68CD0451B314}" destId="{C034A9A8-1A2C-49C9-B2DF-608CE4933D6E}" srcOrd="3" destOrd="0" presId="urn:microsoft.com/office/officeart/2005/8/layout/chevron2"/>
    <dgm:cxn modelId="{175CF38B-5164-41D5-94FA-0D634009A961}" type="presParOf" srcId="{4302C6D4-14BB-4EA5-9DD8-68CD0451B314}" destId="{689B46AD-BFC5-4335-9CA1-07E2B80E2AD8}" srcOrd="4" destOrd="0" presId="urn:microsoft.com/office/officeart/2005/8/layout/chevron2"/>
    <dgm:cxn modelId="{90B62E71-8657-474B-B812-35753E2343E0}" type="presParOf" srcId="{689B46AD-BFC5-4335-9CA1-07E2B80E2AD8}" destId="{C5CAA8E7-EBE5-4DFC-98BA-E2C87633F658}" srcOrd="0" destOrd="0" presId="urn:microsoft.com/office/officeart/2005/8/layout/chevron2"/>
    <dgm:cxn modelId="{C06F6CC3-CD52-4948-BE43-7E7B2C990312}" type="presParOf" srcId="{689B46AD-BFC5-4335-9CA1-07E2B80E2AD8}" destId="{9D397849-551C-457B-8ABC-46D0DE7916CE}" srcOrd="1" destOrd="0" presId="urn:microsoft.com/office/officeart/2005/8/layout/chevron2"/>
    <dgm:cxn modelId="{82F3BFFB-CCE5-4AB9-8616-DCD636D880BC}" type="presParOf" srcId="{4302C6D4-14BB-4EA5-9DD8-68CD0451B314}" destId="{46F1C110-E206-4F4A-A877-66FF02D8F3BE}" srcOrd="5" destOrd="0" presId="urn:microsoft.com/office/officeart/2005/8/layout/chevron2"/>
    <dgm:cxn modelId="{7B9ECE33-6FC1-4175-B444-3240765F824D}" type="presParOf" srcId="{4302C6D4-14BB-4EA5-9DD8-68CD0451B314}" destId="{7DA67808-46AA-43AC-A426-25915E9453FB}" srcOrd="6" destOrd="0" presId="urn:microsoft.com/office/officeart/2005/8/layout/chevron2"/>
    <dgm:cxn modelId="{1DC1332B-FBC7-4A5C-8191-1F93166B336E}" type="presParOf" srcId="{7DA67808-46AA-43AC-A426-25915E9453FB}" destId="{C6DA779A-A8C3-41F0-807C-C4188CA9E3B2}" srcOrd="0" destOrd="0" presId="urn:microsoft.com/office/officeart/2005/8/layout/chevron2"/>
    <dgm:cxn modelId="{9627A3B6-A2DB-46EF-80E7-74950B73F598}" type="presParOf" srcId="{7DA67808-46AA-43AC-A426-25915E9453FB}" destId="{8C260A0B-2DE5-44C1-8028-D011694A9204}"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E40A93B-3E96-449A-B00C-BD7C3AF9361A}" type="doc">
      <dgm:prSet loTypeId="urn:microsoft.com/office/officeart/2005/8/layout/hierarchy3" loCatId="list" qsTypeId="urn:microsoft.com/office/officeart/2005/8/quickstyle/simple1" qsCatId="simple" csTypeId="urn:microsoft.com/office/officeart/2005/8/colors/colorful1#20" csCatId="colorful" phldr="1"/>
      <dgm:spPr/>
      <dgm:t>
        <a:bodyPr/>
        <a:lstStyle/>
        <a:p>
          <a:endParaRPr lang="fr-FR"/>
        </a:p>
      </dgm:t>
    </dgm:pt>
    <dgm:pt modelId="{7E3527FF-5389-4674-8AF4-904700B5446A}">
      <dgm:prSet phldrT="[Texte]" custT="1">
        <dgm:style>
          <a:lnRef idx="1">
            <a:schemeClr val="accent3"/>
          </a:lnRef>
          <a:fillRef idx="3">
            <a:schemeClr val="accent3"/>
          </a:fillRef>
          <a:effectRef idx="2">
            <a:schemeClr val="accent3"/>
          </a:effectRef>
          <a:fontRef idx="minor">
            <a:schemeClr val="lt1"/>
          </a:fontRef>
        </dgm:style>
      </dgm:prSet>
      <dgm:spPr/>
      <dgm:t>
        <a:bodyPr/>
        <a:lstStyle/>
        <a:p>
          <a:pPr algn="ctr" rtl="1"/>
          <a:r>
            <a:rPr lang="ar-SA" sz="3200" b="1" dirty="0" smtClean="0">
              <a:solidFill>
                <a:schemeClr val="tx1"/>
              </a:solidFill>
              <a:latin typeface="Sakkal Majalla" pitchFamily="2" charset="-78"/>
              <a:ea typeface="Times New Roman" pitchFamily="18" charset="0"/>
              <a:cs typeface="PT Bold Heading" pitchFamily="2" charset="-78"/>
            </a:rPr>
            <a:t>ملاحظات مهمة</a:t>
          </a:r>
          <a:endParaRPr lang="fr-FR" sz="2000" b="1" dirty="0">
            <a:solidFill>
              <a:schemeClr val="tx1"/>
            </a:solidFill>
            <a:latin typeface="Sakkal Majalla" pitchFamily="2" charset="-78"/>
            <a:cs typeface="Sakkal Majalla" pitchFamily="2" charset="-78"/>
          </a:endParaRPr>
        </a:p>
      </dgm:t>
    </dgm:pt>
    <dgm:pt modelId="{5E092C0E-9379-4131-AF19-5C4A0274299B}" type="parTrans" cxnId="{2A95E2C6-7725-43A4-8A39-BD2E051BE6DE}">
      <dgm:prSet/>
      <dgm:spPr/>
      <dgm:t>
        <a:bodyPr/>
        <a:lstStyle/>
        <a:p>
          <a:endParaRPr lang="fr-FR"/>
        </a:p>
      </dgm:t>
    </dgm:pt>
    <dgm:pt modelId="{1BC5370C-7A23-421C-B50F-AE4EEF2E6674}" type="sibTrans" cxnId="{2A95E2C6-7725-43A4-8A39-BD2E051BE6DE}">
      <dgm:prSet/>
      <dgm:spPr/>
      <dgm:t>
        <a:bodyPr/>
        <a:lstStyle/>
        <a:p>
          <a:endParaRPr lang="fr-FR"/>
        </a:p>
      </dgm:t>
    </dgm:pt>
    <dgm:pt modelId="{3D38DAEA-657A-4914-B0DB-A900A3CD3092}">
      <dgm:prSet phldrT="[Texte]" custT="1">
        <dgm:style>
          <a:lnRef idx="1">
            <a:schemeClr val="accent3"/>
          </a:lnRef>
          <a:fillRef idx="2">
            <a:schemeClr val="accent3"/>
          </a:fillRef>
          <a:effectRef idx="1">
            <a:schemeClr val="accent3"/>
          </a:effectRef>
          <a:fontRef idx="minor">
            <a:schemeClr val="dk1"/>
          </a:fontRef>
        </dgm:style>
      </dgm:prSet>
      <dgm:spPr/>
      <dgm:t>
        <a:bodyPr/>
        <a:lstStyle/>
        <a:p>
          <a:pPr algn="ctr" rtl="1"/>
          <a:r>
            <a:rPr lang="ar-SA" sz="2400" b="1" dirty="0" smtClean="0">
              <a:solidFill>
                <a:srgbClr val="000000"/>
              </a:solidFill>
              <a:effectLst/>
              <a:latin typeface="Sakkal Majalla" pitchFamily="2" charset="-78"/>
              <a:ea typeface="Calibri"/>
              <a:cs typeface="Sakkal Majalla" pitchFamily="2" charset="-78"/>
            </a:rPr>
            <a:t>الدورات بتفتح (4) أربع مرات فقط في السنة</a:t>
          </a:r>
          <a:endParaRPr lang="fr-FR" sz="2400" b="1" dirty="0">
            <a:latin typeface="Sakkal Majalla" pitchFamily="2" charset="-78"/>
            <a:cs typeface="Sakkal Majalla" pitchFamily="2" charset="-78"/>
          </a:endParaRPr>
        </a:p>
      </dgm:t>
    </dgm:pt>
    <dgm:pt modelId="{0AB3CE36-7FEC-4751-86B0-75FAD314DA0D}" type="parTrans" cxnId="{7234BAE8-1463-4CC6-A77C-3E4AD4FB22E6}">
      <dgm:prSet/>
      <dgm:spPr/>
      <dgm:t>
        <a:bodyPr/>
        <a:lstStyle/>
        <a:p>
          <a:endParaRPr lang="fr-FR"/>
        </a:p>
      </dgm:t>
    </dgm:pt>
    <dgm:pt modelId="{777A1557-73A8-4979-86F8-AB4EDF71CEAC}" type="sibTrans" cxnId="{7234BAE8-1463-4CC6-A77C-3E4AD4FB22E6}">
      <dgm:prSet/>
      <dgm:spPr/>
      <dgm:t>
        <a:bodyPr/>
        <a:lstStyle/>
        <a:p>
          <a:endParaRPr lang="fr-FR"/>
        </a:p>
      </dgm:t>
    </dgm:pt>
    <dgm:pt modelId="{64B78A37-7405-43C3-B066-EB20402730E3}">
      <dgm:prSet phldrT="[Texte]" custT="1">
        <dgm:style>
          <a:lnRef idx="1">
            <a:schemeClr val="accent1"/>
          </a:lnRef>
          <a:fillRef idx="2">
            <a:schemeClr val="accent1"/>
          </a:fillRef>
          <a:effectRef idx="1">
            <a:schemeClr val="accent1"/>
          </a:effectRef>
          <a:fontRef idx="minor">
            <a:schemeClr val="dk1"/>
          </a:fontRef>
        </dgm:style>
      </dgm:prSet>
      <dgm:spPr/>
      <dgm:t>
        <a:bodyPr/>
        <a:lstStyle/>
        <a:p>
          <a:pPr algn="justLow" rtl="1"/>
          <a:r>
            <a:rPr lang="ar-SA" sz="2400" b="1" dirty="0" smtClean="0">
              <a:solidFill>
                <a:srgbClr val="000000"/>
              </a:solidFill>
              <a:effectLst/>
              <a:latin typeface="Sakkal Majalla" pitchFamily="2" charset="-78"/>
              <a:ea typeface="Calibri"/>
              <a:cs typeface="Sakkal Majalla" pitchFamily="2" charset="-78"/>
            </a:rPr>
            <a:t>كل دارس ناجح بتأخذ عنه مقابل (250) جنيهًا فبادروا بإنجاح أكبر عدد من الدارسين الأميين.</a:t>
          </a:r>
          <a:endParaRPr lang="fr-FR" sz="2400" b="1" dirty="0">
            <a:latin typeface="Sakkal Majalla" pitchFamily="2" charset="-78"/>
            <a:cs typeface="Sakkal Majalla" pitchFamily="2" charset="-78"/>
          </a:endParaRPr>
        </a:p>
      </dgm:t>
    </dgm:pt>
    <dgm:pt modelId="{205A38A6-21ED-446F-AD14-7E5F6C0E8D70}" type="parTrans" cxnId="{B0103C4C-54C5-4BF8-8368-7B039EF644C0}">
      <dgm:prSet/>
      <dgm:spPr/>
      <dgm:t>
        <a:bodyPr/>
        <a:lstStyle/>
        <a:p>
          <a:endParaRPr lang="fr-FR"/>
        </a:p>
      </dgm:t>
    </dgm:pt>
    <dgm:pt modelId="{D4E9AE62-D2EA-407C-B778-D87FF52DF256}" type="sibTrans" cxnId="{B0103C4C-54C5-4BF8-8368-7B039EF644C0}">
      <dgm:prSet/>
      <dgm:spPr/>
      <dgm:t>
        <a:bodyPr/>
        <a:lstStyle/>
        <a:p>
          <a:endParaRPr lang="fr-FR"/>
        </a:p>
      </dgm:t>
    </dgm:pt>
    <dgm:pt modelId="{BE460AD0-097C-437D-9A9F-FEA146BFA667}">
      <dgm:prSet custT="1">
        <dgm:style>
          <a:lnRef idx="1">
            <a:schemeClr val="accent2"/>
          </a:lnRef>
          <a:fillRef idx="2">
            <a:schemeClr val="accent2"/>
          </a:fillRef>
          <a:effectRef idx="1">
            <a:schemeClr val="accent2"/>
          </a:effectRef>
          <a:fontRef idx="minor">
            <a:schemeClr val="dk1"/>
          </a:fontRef>
        </dgm:style>
      </dgm:prSet>
      <dgm:spPr/>
      <dgm:t>
        <a:bodyPr/>
        <a:lstStyle/>
        <a:p>
          <a:pPr algn="ctr" rtl="1"/>
          <a:r>
            <a:rPr lang="ar-SA" sz="2400" b="1" dirty="0" smtClean="0">
              <a:solidFill>
                <a:srgbClr val="000000"/>
              </a:solidFill>
              <a:effectLst/>
              <a:latin typeface="Sakkal Majalla" pitchFamily="2" charset="-78"/>
              <a:ea typeface="Calibri"/>
              <a:cs typeface="Sakkal Majalla" pitchFamily="2" charset="-78"/>
            </a:rPr>
            <a:t>لازم تقدم/ تقدمي قبل موعد انعقاد الدورة الامتحانية ب (3) ثلاثة شهور مسبقًا، بمعنى مثلأ: دورة يناير يتم التقديم لها من أكتوبر السابق لها</a:t>
          </a:r>
          <a:endParaRPr lang="fr-FR" sz="2400" b="1" dirty="0">
            <a:latin typeface="Sakkal Majalla" pitchFamily="2" charset="-78"/>
            <a:cs typeface="Sakkal Majalla" pitchFamily="2" charset="-78"/>
          </a:endParaRPr>
        </a:p>
      </dgm:t>
    </dgm:pt>
    <dgm:pt modelId="{3BDE2BDD-DE54-4EDF-A07E-B756C60CE529}" type="parTrans" cxnId="{ADE4D33F-1F1E-4731-B94D-76D664D753B4}">
      <dgm:prSet/>
      <dgm:spPr/>
      <dgm:t>
        <a:bodyPr/>
        <a:lstStyle/>
        <a:p>
          <a:endParaRPr lang="fr-FR"/>
        </a:p>
      </dgm:t>
    </dgm:pt>
    <dgm:pt modelId="{AFCA23C4-DD7E-407B-A54B-217FB012E4C8}" type="sibTrans" cxnId="{ADE4D33F-1F1E-4731-B94D-76D664D753B4}">
      <dgm:prSet/>
      <dgm:spPr/>
      <dgm:t>
        <a:bodyPr/>
        <a:lstStyle/>
        <a:p>
          <a:endParaRPr lang="fr-FR"/>
        </a:p>
      </dgm:t>
    </dgm:pt>
    <dgm:pt modelId="{525C6F69-8572-4340-8772-E6C09C3FE826}">
      <dgm:prSet custT="1">
        <dgm:style>
          <a:lnRef idx="1">
            <a:schemeClr val="accent5"/>
          </a:lnRef>
          <a:fillRef idx="2">
            <a:schemeClr val="accent5"/>
          </a:fillRef>
          <a:effectRef idx="1">
            <a:schemeClr val="accent5"/>
          </a:effectRef>
          <a:fontRef idx="minor">
            <a:schemeClr val="dk1"/>
          </a:fontRef>
        </dgm:style>
      </dgm:prSet>
      <dgm:spPr/>
      <dgm:t>
        <a:bodyPr/>
        <a:lstStyle/>
        <a:p>
          <a:pPr algn="ctr" rtl="1"/>
          <a:r>
            <a:rPr lang="ar-SA" sz="2000" b="1" dirty="0" smtClean="0">
              <a:solidFill>
                <a:srgbClr val="000000"/>
              </a:solidFill>
              <a:effectLst/>
              <a:latin typeface="Sakkal Majalla" pitchFamily="2" charset="-78"/>
              <a:ea typeface="Calibri"/>
              <a:cs typeface="Sakkal Majalla" pitchFamily="2" charset="-78"/>
            </a:rPr>
            <a:t>ا</a:t>
          </a:r>
          <a:r>
            <a:rPr lang="ar-SA" sz="2400" b="1" dirty="0" smtClean="0">
              <a:solidFill>
                <a:srgbClr val="000000"/>
              </a:solidFill>
              <a:effectLst/>
              <a:latin typeface="Sakkal Majalla" pitchFamily="2" charset="-78"/>
              <a:ea typeface="Calibri"/>
              <a:cs typeface="Sakkal Majalla" pitchFamily="2" charset="-78"/>
            </a:rPr>
            <a:t>لامتحانات بتكون في الشهور الآتية من كل عام</a:t>
          </a:r>
        </a:p>
        <a:p>
          <a:pPr algn="ctr" rtl="1"/>
          <a:r>
            <a:rPr lang="ar-SA" sz="2400" b="1" dirty="0" smtClean="0">
              <a:solidFill>
                <a:srgbClr val="000000"/>
              </a:solidFill>
              <a:effectLst/>
              <a:latin typeface="Sakkal Majalla" pitchFamily="2" charset="-78"/>
              <a:ea typeface="Calibri"/>
              <a:cs typeface="Sakkal Majalla" pitchFamily="2" charset="-78"/>
            </a:rPr>
            <a:t> (يناير/ إبريل/ يوليه/ أكتوبر)</a:t>
          </a:r>
          <a:endParaRPr lang="fr-FR" sz="2400" b="1" dirty="0">
            <a:latin typeface="Sakkal Majalla" pitchFamily="2" charset="-78"/>
            <a:cs typeface="Sakkal Majalla" pitchFamily="2" charset="-78"/>
          </a:endParaRPr>
        </a:p>
      </dgm:t>
    </dgm:pt>
    <dgm:pt modelId="{4B9F0022-6271-4E17-827F-B2EB40A7ADC7}" type="parTrans" cxnId="{537A134A-E2CB-4F39-B623-B90EBA67482C}">
      <dgm:prSet/>
      <dgm:spPr/>
      <dgm:t>
        <a:bodyPr/>
        <a:lstStyle/>
        <a:p>
          <a:endParaRPr lang="fr-FR"/>
        </a:p>
      </dgm:t>
    </dgm:pt>
    <dgm:pt modelId="{6C1F86F0-0DA0-46C3-9F24-3E012A9DE3E6}" type="sibTrans" cxnId="{537A134A-E2CB-4F39-B623-B90EBA67482C}">
      <dgm:prSet/>
      <dgm:spPr/>
      <dgm:t>
        <a:bodyPr/>
        <a:lstStyle/>
        <a:p>
          <a:endParaRPr lang="fr-FR"/>
        </a:p>
      </dgm:t>
    </dgm:pt>
    <dgm:pt modelId="{BAA2444D-4A1B-4200-A579-206B90D5B7AE}">
      <dgm:prSet custT="1">
        <dgm:style>
          <a:lnRef idx="1">
            <a:schemeClr val="accent6"/>
          </a:lnRef>
          <a:fillRef idx="2">
            <a:schemeClr val="accent6"/>
          </a:fillRef>
          <a:effectRef idx="1">
            <a:schemeClr val="accent6"/>
          </a:effectRef>
          <a:fontRef idx="minor">
            <a:schemeClr val="dk1"/>
          </a:fontRef>
        </dgm:style>
      </dgm:prSet>
      <dgm:spPr/>
      <dgm:t>
        <a:bodyPr/>
        <a:lstStyle/>
        <a:p>
          <a:pPr algn="justLow" rtl="1"/>
          <a:r>
            <a:rPr lang="ar-SA" sz="2400" b="1" dirty="0" smtClean="0">
              <a:solidFill>
                <a:srgbClr val="000000"/>
              </a:solidFill>
              <a:effectLst/>
              <a:latin typeface="Sakkal Majalla" pitchFamily="2" charset="-78"/>
              <a:ea typeface="Calibri"/>
              <a:cs typeface="Sakkal Majalla" pitchFamily="2" charset="-78"/>
            </a:rPr>
            <a:t>جميع التفاصيل متاحة على موقع الجامعة وأرقام مسؤولي الهيئة والمراكز ومنسقي الكليات.</a:t>
          </a:r>
          <a:endParaRPr lang="fr-FR" sz="2400" b="1" dirty="0">
            <a:latin typeface="Sakkal Majalla" pitchFamily="2" charset="-78"/>
            <a:cs typeface="Sakkal Majalla" pitchFamily="2" charset="-78"/>
          </a:endParaRPr>
        </a:p>
      </dgm:t>
    </dgm:pt>
    <dgm:pt modelId="{43530302-C31C-4F6D-BDCA-B3D4C8C52A9A}" type="parTrans" cxnId="{3A34B70D-0DF3-4882-AA70-EA8F5C943D2D}">
      <dgm:prSet/>
      <dgm:spPr/>
      <dgm:t>
        <a:bodyPr/>
        <a:lstStyle/>
        <a:p>
          <a:endParaRPr lang="fr-FR"/>
        </a:p>
      </dgm:t>
    </dgm:pt>
    <dgm:pt modelId="{5E075DA5-96E3-4FFF-8785-61FD584A5695}" type="sibTrans" cxnId="{3A34B70D-0DF3-4882-AA70-EA8F5C943D2D}">
      <dgm:prSet/>
      <dgm:spPr/>
      <dgm:t>
        <a:bodyPr/>
        <a:lstStyle/>
        <a:p>
          <a:endParaRPr lang="fr-FR"/>
        </a:p>
      </dgm:t>
    </dgm:pt>
    <dgm:pt modelId="{C204C9E9-C864-42FC-882F-320E3BD7E527}" type="pres">
      <dgm:prSet presAssocID="{6E40A93B-3E96-449A-B00C-BD7C3AF9361A}" presName="diagram" presStyleCnt="0">
        <dgm:presLayoutVars>
          <dgm:chPref val="1"/>
          <dgm:dir val="rev"/>
          <dgm:animOne val="branch"/>
          <dgm:animLvl val="lvl"/>
          <dgm:resizeHandles/>
        </dgm:presLayoutVars>
      </dgm:prSet>
      <dgm:spPr/>
      <dgm:t>
        <a:bodyPr/>
        <a:lstStyle/>
        <a:p>
          <a:endParaRPr lang="fr-FR"/>
        </a:p>
      </dgm:t>
    </dgm:pt>
    <dgm:pt modelId="{27582486-05BB-4EE1-9DF6-30516BFE33AD}" type="pres">
      <dgm:prSet presAssocID="{7E3527FF-5389-4674-8AF4-904700B5446A}" presName="root" presStyleCnt="0"/>
      <dgm:spPr/>
    </dgm:pt>
    <dgm:pt modelId="{87F54605-03D6-4891-A7C8-85B78CAF8AE6}" type="pres">
      <dgm:prSet presAssocID="{7E3527FF-5389-4674-8AF4-904700B5446A}" presName="rootComposite" presStyleCnt="0"/>
      <dgm:spPr/>
    </dgm:pt>
    <dgm:pt modelId="{C7D8B51D-23E6-40FE-B9C1-C1BCAEFD4CD9}" type="pres">
      <dgm:prSet presAssocID="{7E3527FF-5389-4674-8AF4-904700B5446A}" presName="rootText" presStyleLbl="node1" presStyleIdx="0" presStyleCnt="1" custScaleX="485308" custScaleY="133384" custLinFactNeighborX="12531" custLinFactNeighborY="-57466"/>
      <dgm:spPr/>
      <dgm:t>
        <a:bodyPr/>
        <a:lstStyle/>
        <a:p>
          <a:endParaRPr lang="fr-FR"/>
        </a:p>
      </dgm:t>
    </dgm:pt>
    <dgm:pt modelId="{BFF5B222-1CD6-4753-8940-A4BF97942913}" type="pres">
      <dgm:prSet presAssocID="{7E3527FF-5389-4674-8AF4-904700B5446A}" presName="rootConnector" presStyleLbl="node1" presStyleIdx="0" presStyleCnt="1"/>
      <dgm:spPr/>
      <dgm:t>
        <a:bodyPr/>
        <a:lstStyle/>
        <a:p>
          <a:endParaRPr lang="fr-FR"/>
        </a:p>
      </dgm:t>
    </dgm:pt>
    <dgm:pt modelId="{571570B2-2E13-4EB5-BC36-2ABFB3298577}" type="pres">
      <dgm:prSet presAssocID="{7E3527FF-5389-4674-8AF4-904700B5446A}" presName="childShape" presStyleCnt="0"/>
      <dgm:spPr/>
    </dgm:pt>
    <dgm:pt modelId="{BC2F3879-43EE-4243-AB81-B2F604A6F496}" type="pres">
      <dgm:prSet presAssocID="{0AB3CE36-7FEC-4751-86B0-75FAD314DA0D}" presName="Name13" presStyleLbl="parChTrans1D2" presStyleIdx="0" presStyleCnt="5"/>
      <dgm:spPr/>
      <dgm:t>
        <a:bodyPr/>
        <a:lstStyle/>
        <a:p>
          <a:endParaRPr lang="fr-FR"/>
        </a:p>
      </dgm:t>
    </dgm:pt>
    <dgm:pt modelId="{6F2542FA-AF9D-48B5-B295-44387FAEB167}" type="pres">
      <dgm:prSet presAssocID="{3D38DAEA-657A-4914-B0DB-A900A3CD3092}" presName="childText" presStyleLbl="bgAcc1" presStyleIdx="0" presStyleCnt="5" custScaleX="498549" custScaleY="61424">
        <dgm:presLayoutVars>
          <dgm:bulletEnabled val="1"/>
        </dgm:presLayoutVars>
      </dgm:prSet>
      <dgm:spPr/>
      <dgm:t>
        <a:bodyPr/>
        <a:lstStyle/>
        <a:p>
          <a:endParaRPr lang="fr-FR"/>
        </a:p>
      </dgm:t>
    </dgm:pt>
    <dgm:pt modelId="{04676AE3-3B27-4FAA-A0A8-C05A60567089}" type="pres">
      <dgm:prSet presAssocID="{4B9F0022-6271-4E17-827F-B2EB40A7ADC7}" presName="Name13" presStyleLbl="parChTrans1D2" presStyleIdx="1" presStyleCnt="5"/>
      <dgm:spPr/>
      <dgm:t>
        <a:bodyPr/>
        <a:lstStyle/>
        <a:p>
          <a:endParaRPr lang="fr-FR"/>
        </a:p>
      </dgm:t>
    </dgm:pt>
    <dgm:pt modelId="{913AB237-7C0A-497E-9A2B-5B96193FB117}" type="pres">
      <dgm:prSet presAssocID="{525C6F69-8572-4340-8772-E6C09C3FE826}" presName="childText" presStyleLbl="bgAcc1" presStyleIdx="1" presStyleCnt="5" custScaleX="509467" custScaleY="128601">
        <dgm:presLayoutVars>
          <dgm:bulletEnabled val="1"/>
        </dgm:presLayoutVars>
      </dgm:prSet>
      <dgm:spPr/>
      <dgm:t>
        <a:bodyPr/>
        <a:lstStyle/>
        <a:p>
          <a:endParaRPr lang="fr-FR"/>
        </a:p>
      </dgm:t>
    </dgm:pt>
    <dgm:pt modelId="{6BA345C7-C049-4104-A7C2-1226F66C9E7B}" type="pres">
      <dgm:prSet presAssocID="{3BDE2BDD-DE54-4EDF-A07E-B756C60CE529}" presName="Name13" presStyleLbl="parChTrans1D2" presStyleIdx="2" presStyleCnt="5"/>
      <dgm:spPr/>
      <dgm:t>
        <a:bodyPr/>
        <a:lstStyle/>
        <a:p>
          <a:endParaRPr lang="fr-FR"/>
        </a:p>
      </dgm:t>
    </dgm:pt>
    <dgm:pt modelId="{0199D109-A5C8-42AF-9D04-5F8A888DFF5B}" type="pres">
      <dgm:prSet presAssocID="{BE460AD0-097C-437D-9A9F-FEA146BFA667}" presName="childText" presStyleLbl="bgAcc1" presStyleIdx="2" presStyleCnt="5" custScaleX="511374" custScaleY="93947">
        <dgm:presLayoutVars>
          <dgm:bulletEnabled val="1"/>
        </dgm:presLayoutVars>
      </dgm:prSet>
      <dgm:spPr/>
      <dgm:t>
        <a:bodyPr/>
        <a:lstStyle/>
        <a:p>
          <a:endParaRPr lang="fr-FR"/>
        </a:p>
      </dgm:t>
    </dgm:pt>
    <dgm:pt modelId="{D4B7AFA7-334B-4DFA-B550-7CC3A91147B8}" type="pres">
      <dgm:prSet presAssocID="{43530302-C31C-4F6D-BDCA-B3D4C8C52A9A}" presName="Name13" presStyleLbl="parChTrans1D2" presStyleIdx="3" presStyleCnt="5"/>
      <dgm:spPr/>
      <dgm:t>
        <a:bodyPr/>
        <a:lstStyle/>
        <a:p>
          <a:endParaRPr lang="fr-FR"/>
        </a:p>
      </dgm:t>
    </dgm:pt>
    <dgm:pt modelId="{A5AB2489-1A07-42E9-BEFA-8B105CBEF5A8}" type="pres">
      <dgm:prSet presAssocID="{BAA2444D-4A1B-4200-A579-206B90D5B7AE}" presName="childText" presStyleLbl="bgAcc1" presStyleIdx="3" presStyleCnt="5" custScaleX="514284" custScaleY="93947">
        <dgm:presLayoutVars>
          <dgm:bulletEnabled val="1"/>
        </dgm:presLayoutVars>
      </dgm:prSet>
      <dgm:spPr/>
      <dgm:t>
        <a:bodyPr/>
        <a:lstStyle/>
        <a:p>
          <a:endParaRPr lang="fr-FR"/>
        </a:p>
      </dgm:t>
    </dgm:pt>
    <dgm:pt modelId="{826E88B1-2804-4A85-8A86-B31E6A7674CA}" type="pres">
      <dgm:prSet presAssocID="{205A38A6-21ED-446F-AD14-7E5F6C0E8D70}" presName="Name13" presStyleLbl="parChTrans1D2" presStyleIdx="4" presStyleCnt="5"/>
      <dgm:spPr/>
      <dgm:t>
        <a:bodyPr/>
        <a:lstStyle/>
        <a:p>
          <a:endParaRPr lang="fr-FR"/>
        </a:p>
      </dgm:t>
    </dgm:pt>
    <dgm:pt modelId="{83BD4740-7D80-409F-B1C4-ADF7520B35C3}" type="pres">
      <dgm:prSet presAssocID="{64B78A37-7405-43C3-B066-EB20402730E3}" presName="childText" presStyleLbl="bgAcc1" presStyleIdx="4" presStyleCnt="5" custScaleX="489879" custScaleY="93947">
        <dgm:presLayoutVars>
          <dgm:bulletEnabled val="1"/>
        </dgm:presLayoutVars>
      </dgm:prSet>
      <dgm:spPr/>
      <dgm:t>
        <a:bodyPr/>
        <a:lstStyle/>
        <a:p>
          <a:endParaRPr lang="fr-FR"/>
        </a:p>
      </dgm:t>
    </dgm:pt>
  </dgm:ptLst>
  <dgm:cxnLst>
    <dgm:cxn modelId="{B8FC6E2B-B708-4221-B4D3-AF9EE76B39A9}" type="presOf" srcId="{43530302-C31C-4F6D-BDCA-B3D4C8C52A9A}" destId="{D4B7AFA7-334B-4DFA-B550-7CC3A91147B8}" srcOrd="0" destOrd="0" presId="urn:microsoft.com/office/officeart/2005/8/layout/hierarchy3"/>
    <dgm:cxn modelId="{2A95E2C6-7725-43A4-8A39-BD2E051BE6DE}" srcId="{6E40A93B-3E96-449A-B00C-BD7C3AF9361A}" destId="{7E3527FF-5389-4674-8AF4-904700B5446A}" srcOrd="0" destOrd="0" parTransId="{5E092C0E-9379-4131-AF19-5C4A0274299B}" sibTransId="{1BC5370C-7A23-421C-B50F-AE4EEF2E6674}"/>
    <dgm:cxn modelId="{B703A8D0-D35C-4039-AFA2-757EF8EFF7CB}" type="presOf" srcId="{0AB3CE36-7FEC-4751-86B0-75FAD314DA0D}" destId="{BC2F3879-43EE-4243-AB81-B2F604A6F496}" srcOrd="0" destOrd="0" presId="urn:microsoft.com/office/officeart/2005/8/layout/hierarchy3"/>
    <dgm:cxn modelId="{00F04D6C-0D61-4F09-8D59-741F343069B7}" type="presOf" srcId="{BAA2444D-4A1B-4200-A579-206B90D5B7AE}" destId="{A5AB2489-1A07-42E9-BEFA-8B105CBEF5A8}" srcOrd="0" destOrd="0" presId="urn:microsoft.com/office/officeart/2005/8/layout/hierarchy3"/>
    <dgm:cxn modelId="{1711DD35-CFA1-47CA-9315-213407BF8DFA}" type="presOf" srcId="{7E3527FF-5389-4674-8AF4-904700B5446A}" destId="{BFF5B222-1CD6-4753-8940-A4BF97942913}" srcOrd="1" destOrd="0" presId="urn:microsoft.com/office/officeart/2005/8/layout/hierarchy3"/>
    <dgm:cxn modelId="{ECC83888-83E4-4D6A-9487-310C59061793}" type="presOf" srcId="{6E40A93B-3E96-449A-B00C-BD7C3AF9361A}" destId="{C204C9E9-C864-42FC-882F-320E3BD7E527}" srcOrd="0" destOrd="0" presId="urn:microsoft.com/office/officeart/2005/8/layout/hierarchy3"/>
    <dgm:cxn modelId="{C0146EE2-607C-4959-830D-C8DD28790EC6}" type="presOf" srcId="{4B9F0022-6271-4E17-827F-B2EB40A7ADC7}" destId="{04676AE3-3B27-4FAA-A0A8-C05A60567089}" srcOrd="0" destOrd="0" presId="urn:microsoft.com/office/officeart/2005/8/layout/hierarchy3"/>
    <dgm:cxn modelId="{4755F2A6-D4B1-4997-8035-74E33911ABC5}" type="presOf" srcId="{64B78A37-7405-43C3-B066-EB20402730E3}" destId="{83BD4740-7D80-409F-B1C4-ADF7520B35C3}" srcOrd="0" destOrd="0" presId="urn:microsoft.com/office/officeart/2005/8/layout/hierarchy3"/>
    <dgm:cxn modelId="{E354BCC3-355A-48F2-8E31-BFF0FC2382EF}" type="presOf" srcId="{3BDE2BDD-DE54-4EDF-A07E-B756C60CE529}" destId="{6BA345C7-C049-4104-A7C2-1226F66C9E7B}" srcOrd="0" destOrd="0" presId="urn:microsoft.com/office/officeart/2005/8/layout/hierarchy3"/>
    <dgm:cxn modelId="{7234BAE8-1463-4CC6-A77C-3E4AD4FB22E6}" srcId="{7E3527FF-5389-4674-8AF4-904700B5446A}" destId="{3D38DAEA-657A-4914-B0DB-A900A3CD3092}" srcOrd="0" destOrd="0" parTransId="{0AB3CE36-7FEC-4751-86B0-75FAD314DA0D}" sibTransId="{777A1557-73A8-4979-86F8-AB4EDF71CEAC}"/>
    <dgm:cxn modelId="{7093CCDC-3227-4710-8351-EECBFFA2ACA6}" type="presOf" srcId="{7E3527FF-5389-4674-8AF4-904700B5446A}" destId="{C7D8B51D-23E6-40FE-B9C1-C1BCAEFD4CD9}" srcOrd="0" destOrd="0" presId="urn:microsoft.com/office/officeart/2005/8/layout/hierarchy3"/>
    <dgm:cxn modelId="{6D83FE12-1879-49A9-80AC-4C3958A3F6C9}" type="presOf" srcId="{525C6F69-8572-4340-8772-E6C09C3FE826}" destId="{913AB237-7C0A-497E-9A2B-5B96193FB117}" srcOrd="0" destOrd="0" presId="urn:microsoft.com/office/officeart/2005/8/layout/hierarchy3"/>
    <dgm:cxn modelId="{ADE4D33F-1F1E-4731-B94D-76D664D753B4}" srcId="{7E3527FF-5389-4674-8AF4-904700B5446A}" destId="{BE460AD0-097C-437D-9A9F-FEA146BFA667}" srcOrd="2" destOrd="0" parTransId="{3BDE2BDD-DE54-4EDF-A07E-B756C60CE529}" sibTransId="{AFCA23C4-DD7E-407B-A54B-217FB012E4C8}"/>
    <dgm:cxn modelId="{B0103C4C-54C5-4BF8-8368-7B039EF644C0}" srcId="{7E3527FF-5389-4674-8AF4-904700B5446A}" destId="{64B78A37-7405-43C3-B066-EB20402730E3}" srcOrd="4" destOrd="0" parTransId="{205A38A6-21ED-446F-AD14-7E5F6C0E8D70}" sibTransId="{D4E9AE62-D2EA-407C-B778-D87FF52DF256}"/>
    <dgm:cxn modelId="{537A134A-E2CB-4F39-B623-B90EBA67482C}" srcId="{7E3527FF-5389-4674-8AF4-904700B5446A}" destId="{525C6F69-8572-4340-8772-E6C09C3FE826}" srcOrd="1" destOrd="0" parTransId="{4B9F0022-6271-4E17-827F-B2EB40A7ADC7}" sibTransId="{6C1F86F0-0DA0-46C3-9F24-3E012A9DE3E6}"/>
    <dgm:cxn modelId="{3A34B70D-0DF3-4882-AA70-EA8F5C943D2D}" srcId="{7E3527FF-5389-4674-8AF4-904700B5446A}" destId="{BAA2444D-4A1B-4200-A579-206B90D5B7AE}" srcOrd="3" destOrd="0" parTransId="{43530302-C31C-4F6D-BDCA-B3D4C8C52A9A}" sibTransId="{5E075DA5-96E3-4FFF-8785-61FD584A5695}"/>
    <dgm:cxn modelId="{634EFC21-8EDA-4B0C-90D6-47F4A4C4D76F}" type="presOf" srcId="{3D38DAEA-657A-4914-B0DB-A900A3CD3092}" destId="{6F2542FA-AF9D-48B5-B295-44387FAEB167}" srcOrd="0" destOrd="0" presId="urn:microsoft.com/office/officeart/2005/8/layout/hierarchy3"/>
    <dgm:cxn modelId="{54A9FD46-DFEE-4AD5-A371-430019FFC0A7}" type="presOf" srcId="{205A38A6-21ED-446F-AD14-7E5F6C0E8D70}" destId="{826E88B1-2804-4A85-8A86-B31E6A7674CA}" srcOrd="0" destOrd="0" presId="urn:microsoft.com/office/officeart/2005/8/layout/hierarchy3"/>
    <dgm:cxn modelId="{2057A037-4E1F-4E7A-9330-793F9FA9D990}" type="presOf" srcId="{BE460AD0-097C-437D-9A9F-FEA146BFA667}" destId="{0199D109-A5C8-42AF-9D04-5F8A888DFF5B}" srcOrd="0" destOrd="0" presId="urn:microsoft.com/office/officeart/2005/8/layout/hierarchy3"/>
    <dgm:cxn modelId="{EAB37E17-3ED9-4F36-BC82-6EC460976A18}" type="presParOf" srcId="{C204C9E9-C864-42FC-882F-320E3BD7E527}" destId="{27582486-05BB-4EE1-9DF6-30516BFE33AD}" srcOrd="0" destOrd="0" presId="urn:microsoft.com/office/officeart/2005/8/layout/hierarchy3"/>
    <dgm:cxn modelId="{B1E4DFC2-BCFE-471E-8159-35CB65783B95}" type="presParOf" srcId="{27582486-05BB-4EE1-9DF6-30516BFE33AD}" destId="{87F54605-03D6-4891-A7C8-85B78CAF8AE6}" srcOrd="0" destOrd="0" presId="urn:microsoft.com/office/officeart/2005/8/layout/hierarchy3"/>
    <dgm:cxn modelId="{C8B2B62C-EF24-4B46-BFF7-72EC4F7FAACF}" type="presParOf" srcId="{87F54605-03D6-4891-A7C8-85B78CAF8AE6}" destId="{C7D8B51D-23E6-40FE-B9C1-C1BCAEFD4CD9}" srcOrd="0" destOrd="0" presId="urn:microsoft.com/office/officeart/2005/8/layout/hierarchy3"/>
    <dgm:cxn modelId="{CE5A02BA-2503-468B-8F49-9D0E5EA40DED}" type="presParOf" srcId="{87F54605-03D6-4891-A7C8-85B78CAF8AE6}" destId="{BFF5B222-1CD6-4753-8940-A4BF97942913}" srcOrd="1" destOrd="0" presId="urn:microsoft.com/office/officeart/2005/8/layout/hierarchy3"/>
    <dgm:cxn modelId="{008ECAC9-3A17-4A26-8306-1221945847A6}" type="presParOf" srcId="{27582486-05BB-4EE1-9DF6-30516BFE33AD}" destId="{571570B2-2E13-4EB5-BC36-2ABFB3298577}" srcOrd="1" destOrd="0" presId="urn:microsoft.com/office/officeart/2005/8/layout/hierarchy3"/>
    <dgm:cxn modelId="{1F64E52B-D06A-4A1F-84B0-4F9C91123A16}" type="presParOf" srcId="{571570B2-2E13-4EB5-BC36-2ABFB3298577}" destId="{BC2F3879-43EE-4243-AB81-B2F604A6F496}" srcOrd="0" destOrd="0" presId="urn:microsoft.com/office/officeart/2005/8/layout/hierarchy3"/>
    <dgm:cxn modelId="{0A5897DD-9EC4-4BDA-AEF6-ABB56097FFBF}" type="presParOf" srcId="{571570B2-2E13-4EB5-BC36-2ABFB3298577}" destId="{6F2542FA-AF9D-48B5-B295-44387FAEB167}" srcOrd="1" destOrd="0" presId="urn:microsoft.com/office/officeart/2005/8/layout/hierarchy3"/>
    <dgm:cxn modelId="{A1FA1FBE-A14E-4B30-8FB8-5DD106F563E4}" type="presParOf" srcId="{571570B2-2E13-4EB5-BC36-2ABFB3298577}" destId="{04676AE3-3B27-4FAA-A0A8-C05A60567089}" srcOrd="2" destOrd="0" presId="urn:microsoft.com/office/officeart/2005/8/layout/hierarchy3"/>
    <dgm:cxn modelId="{DFC94798-2CF4-415C-829B-12487A3073A9}" type="presParOf" srcId="{571570B2-2E13-4EB5-BC36-2ABFB3298577}" destId="{913AB237-7C0A-497E-9A2B-5B96193FB117}" srcOrd="3" destOrd="0" presId="urn:microsoft.com/office/officeart/2005/8/layout/hierarchy3"/>
    <dgm:cxn modelId="{786F7FC4-44A8-4376-AD79-DE30E48325A7}" type="presParOf" srcId="{571570B2-2E13-4EB5-BC36-2ABFB3298577}" destId="{6BA345C7-C049-4104-A7C2-1226F66C9E7B}" srcOrd="4" destOrd="0" presId="urn:microsoft.com/office/officeart/2005/8/layout/hierarchy3"/>
    <dgm:cxn modelId="{5160EEA2-BE48-45EC-BFD6-8C92979197A9}" type="presParOf" srcId="{571570B2-2E13-4EB5-BC36-2ABFB3298577}" destId="{0199D109-A5C8-42AF-9D04-5F8A888DFF5B}" srcOrd="5" destOrd="0" presId="urn:microsoft.com/office/officeart/2005/8/layout/hierarchy3"/>
    <dgm:cxn modelId="{9C29C6AF-BE54-4A6B-AAD5-A80BBF759CA2}" type="presParOf" srcId="{571570B2-2E13-4EB5-BC36-2ABFB3298577}" destId="{D4B7AFA7-334B-4DFA-B550-7CC3A91147B8}" srcOrd="6" destOrd="0" presId="urn:microsoft.com/office/officeart/2005/8/layout/hierarchy3"/>
    <dgm:cxn modelId="{A330EF3A-B983-4766-9C6C-A2260A186160}" type="presParOf" srcId="{571570B2-2E13-4EB5-BC36-2ABFB3298577}" destId="{A5AB2489-1A07-42E9-BEFA-8B105CBEF5A8}" srcOrd="7" destOrd="0" presId="urn:microsoft.com/office/officeart/2005/8/layout/hierarchy3"/>
    <dgm:cxn modelId="{BCC272A8-AB50-4015-AF10-E2D652AA6878}" type="presParOf" srcId="{571570B2-2E13-4EB5-BC36-2ABFB3298577}" destId="{826E88B1-2804-4A85-8A86-B31E6A7674CA}" srcOrd="8" destOrd="0" presId="urn:microsoft.com/office/officeart/2005/8/layout/hierarchy3"/>
    <dgm:cxn modelId="{34A35EFF-7A56-456D-93BD-A7EC8B0FCABC}" type="presParOf" srcId="{571570B2-2E13-4EB5-BC36-2ABFB3298577}" destId="{83BD4740-7D80-409F-B1C4-ADF7520B35C3}" srcOrd="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E40A93B-3E96-449A-B00C-BD7C3AF9361A}" type="doc">
      <dgm:prSet loTypeId="urn:microsoft.com/office/officeart/2005/8/layout/hierarchy3" loCatId="list" qsTypeId="urn:microsoft.com/office/officeart/2005/8/quickstyle/simple1" qsCatId="simple" csTypeId="urn:microsoft.com/office/officeart/2005/8/colors/colorful1#20" csCatId="colorful" phldr="1"/>
      <dgm:spPr/>
      <dgm:t>
        <a:bodyPr/>
        <a:lstStyle/>
        <a:p>
          <a:endParaRPr lang="fr-FR"/>
        </a:p>
      </dgm:t>
    </dgm:pt>
    <dgm:pt modelId="{7E3527FF-5389-4674-8AF4-904700B5446A}">
      <dgm:prSet phldrT="[Texte]" custT="1">
        <dgm:style>
          <a:lnRef idx="1">
            <a:schemeClr val="accent3"/>
          </a:lnRef>
          <a:fillRef idx="3">
            <a:schemeClr val="accent3"/>
          </a:fillRef>
          <a:effectRef idx="2">
            <a:schemeClr val="accent3"/>
          </a:effectRef>
          <a:fontRef idx="minor">
            <a:schemeClr val="lt1"/>
          </a:fontRef>
        </dgm:style>
      </dgm:prSet>
      <dgm:spPr/>
      <dgm:t>
        <a:bodyPr/>
        <a:lstStyle/>
        <a:p>
          <a:pPr algn="ctr" rtl="1"/>
          <a:r>
            <a:rPr lang="ar-SA" sz="3200" b="1" dirty="0" smtClean="0">
              <a:solidFill>
                <a:schemeClr val="bg1"/>
              </a:solidFill>
              <a:latin typeface="Sakkal Majalla" pitchFamily="2" charset="-78"/>
              <a:ea typeface="Times New Roman" pitchFamily="18" charset="0"/>
              <a:cs typeface="PT Bold Heading" pitchFamily="2" charset="-78"/>
            </a:rPr>
            <a:t>في الختام</a:t>
          </a:r>
          <a:endParaRPr lang="fr-FR" sz="3200" b="1" dirty="0">
            <a:solidFill>
              <a:schemeClr val="bg1"/>
            </a:solidFill>
            <a:latin typeface="Sakkal Majalla" pitchFamily="2" charset="-78"/>
            <a:cs typeface="Sakkal Majalla" pitchFamily="2" charset="-78"/>
          </a:endParaRPr>
        </a:p>
      </dgm:t>
    </dgm:pt>
    <dgm:pt modelId="{5E092C0E-9379-4131-AF19-5C4A0274299B}" type="parTrans" cxnId="{2A95E2C6-7725-43A4-8A39-BD2E051BE6DE}">
      <dgm:prSet/>
      <dgm:spPr/>
      <dgm:t>
        <a:bodyPr/>
        <a:lstStyle/>
        <a:p>
          <a:endParaRPr lang="fr-FR"/>
        </a:p>
      </dgm:t>
    </dgm:pt>
    <dgm:pt modelId="{1BC5370C-7A23-421C-B50F-AE4EEF2E6674}" type="sibTrans" cxnId="{2A95E2C6-7725-43A4-8A39-BD2E051BE6DE}">
      <dgm:prSet/>
      <dgm:spPr/>
      <dgm:t>
        <a:bodyPr/>
        <a:lstStyle/>
        <a:p>
          <a:endParaRPr lang="fr-FR"/>
        </a:p>
      </dgm:t>
    </dgm:pt>
    <dgm:pt modelId="{3D38DAEA-657A-4914-B0DB-A900A3CD3092}">
      <dgm:prSet phldrT="[Texte]" custT="1">
        <dgm:style>
          <a:lnRef idx="1">
            <a:schemeClr val="accent3"/>
          </a:lnRef>
          <a:fillRef idx="2">
            <a:schemeClr val="accent3"/>
          </a:fillRef>
          <a:effectRef idx="1">
            <a:schemeClr val="accent3"/>
          </a:effectRef>
          <a:fontRef idx="minor">
            <a:schemeClr val="dk1"/>
          </a:fontRef>
        </dgm:style>
      </dgm:prSet>
      <dgm:spPr/>
      <dgm:t>
        <a:bodyPr/>
        <a:lstStyle/>
        <a:p>
          <a:pPr algn="justLow" rtl="1"/>
          <a:r>
            <a:rPr lang="ar-SA" sz="2400" b="1" dirty="0" smtClean="0">
              <a:solidFill>
                <a:srgbClr val="000000"/>
              </a:solidFill>
              <a:effectLst/>
              <a:latin typeface="Sakkal Majalla" pitchFamily="2" charset="-78"/>
              <a:ea typeface="Calibri"/>
              <a:cs typeface="Sakkal Majalla" pitchFamily="2" charset="-78"/>
            </a:rPr>
            <a:t>لا تقلقوا</a:t>
          </a:r>
        </a:p>
        <a:p>
          <a:pPr algn="justLow" rtl="1"/>
          <a:r>
            <a:rPr lang="ar-SA" sz="2400" b="1" dirty="0" smtClean="0">
              <a:solidFill>
                <a:srgbClr val="000000"/>
              </a:solidFill>
              <a:effectLst/>
              <a:latin typeface="Sakkal Majalla" pitchFamily="2" charset="-78"/>
              <a:ea typeface="Calibri"/>
              <a:cs typeface="Sakkal Majalla" pitchFamily="2" charset="-78"/>
            </a:rPr>
            <a:t>اعتبروها خدمة لوجه الله تعالى وللوطن، وخدمة مجتمعية للارتقاء والازدهار والسعي نحو مجتمع متقدم ومتطور.</a:t>
          </a:r>
          <a:endParaRPr lang="fr-FR" sz="2400" b="1" dirty="0">
            <a:latin typeface="Sakkal Majalla" pitchFamily="2" charset="-78"/>
            <a:cs typeface="Sakkal Majalla" pitchFamily="2" charset="-78"/>
          </a:endParaRPr>
        </a:p>
      </dgm:t>
    </dgm:pt>
    <dgm:pt modelId="{0AB3CE36-7FEC-4751-86B0-75FAD314DA0D}" type="parTrans" cxnId="{7234BAE8-1463-4CC6-A77C-3E4AD4FB22E6}">
      <dgm:prSet/>
      <dgm:spPr/>
      <dgm:t>
        <a:bodyPr/>
        <a:lstStyle/>
        <a:p>
          <a:endParaRPr lang="fr-FR"/>
        </a:p>
      </dgm:t>
    </dgm:pt>
    <dgm:pt modelId="{777A1557-73A8-4979-86F8-AB4EDF71CEAC}" type="sibTrans" cxnId="{7234BAE8-1463-4CC6-A77C-3E4AD4FB22E6}">
      <dgm:prSet/>
      <dgm:spPr/>
      <dgm:t>
        <a:bodyPr/>
        <a:lstStyle/>
        <a:p>
          <a:endParaRPr lang="fr-FR"/>
        </a:p>
      </dgm:t>
    </dgm:pt>
    <dgm:pt modelId="{C204C9E9-C864-42FC-882F-320E3BD7E527}" type="pres">
      <dgm:prSet presAssocID="{6E40A93B-3E96-449A-B00C-BD7C3AF9361A}" presName="diagram" presStyleCnt="0">
        <dgm:presLayoutVars>
          <dgm:chPref val="1"/>
          <dgm:dir val="rev"/>
          <dgm:animOne val="branch"/>
          <dgm:animLvl val="lvl"/>
          <dgm:resizeHandles/>
        </dgm:presLayoutVars>
      </dgm:prSet>
      <dgm:spPr/>
      <dgm:t>
        <a:bodyPr/>
        <a:lstStyle/>
        <a:p>
          <a:endParaRPr lang="fr-FR"/>
        </a:p>
      </dgm:t>
    </dgm:pt>
    <dgm:pt modelId="{27582486-05BB-4EE1-9DF6-30516BFE33AD}" type="pres">
      <dgm:prSet presAssocID="{7E3527FF-5389-4674-8AF4-904700B5446A}" presName="root" presStyleCnt="0"/>
      <dgm:spPr/>
    </dgm:pt>
    <dgm:pt modelId="{87F54605-03D6-4891-A7C8-85B78CAF8AE6}" type="pres">
      <dgm:prSet presAssocID="{7E3527FF-5389-4674-8AF4-904700B5446A}" presName="rootComposite" presStyleCnt="0"/>
      <dgm:spPr/>
    </dgm:pt>
    <dgm:pt modelId="{C7D8B51D-23E6-40FE-B9C1-C1BCAEFD4CD9}" type="pres">
      <dgm:prSet presAssocID="{7E3527FF-5389-4674-8AF4-904700B5446A}" presName="rootText" presStyleLbl="node1" presStyleIdx="0" presStyleCnt="1" custScaleX="485308" custScaleY="133384" custLinFactNeighborX="12531" custLinFactNeighborY="-57466"/>
      <dgm:spPr/>
      <dgm:t>
        <a:bodyPr/>
        <a:lstStyle/>
        <a:p>
          <a:endParaRPr lang="fr-FR"/>
        </a:p>
      </dgm:t>
    </dgm:pt>
    <dgm:pt modelId="{BFF5B222-1CD6-4753-8940-A4BF97942913}" type="pres">
      <dgm:prSet presAssocID="{7E3527FF-5389-4674-8AF4-904700B5446A}" presName="rootConnector" presStyleLbl="node1" presStyleIdx="0" presStyleCnt="1"/>
      <dgm:spPr/>
      <dgm:t>
        <a:bodyPr/>
        <a:lstStyle/>
        <a:p>
          <a:endParaRPr lang="fr-FR"/>
        </a:p>
      </dgm:t>
    </dgm:pt>
    <dgm:pt modelId="{571570B2-2E13-4EB5-BC36-2ABFB3298577}" type="pres">
      <dgm:prSet presAssocID="{7E3527FF-5389-4674-8AF4-904700B5446A}" presName="childShape" presStyleCnt="0"/>
      <dgm:spPr/>
    </dgm:pt>
    <dgm:pt modelId="{BC2F3879-43EE-4243-AB81-B2F604A6F496}" type="pres">
      <dgm:prSet presAssocID="{0AB3CE36-7FEC-4751-86B0-75FAD314DA0D}" presName="Name13" presStyleLbl="parChTrans1D2" presStyleIdx="0" presStyleCnt="1"/>
      <dgm:spPr/>
      <dgm:t>
        <a:bodyPr/>
        <a:lstStyle/>
        <a:p>
          <a:endParaRPr lang="fr-FR"/>
        </a:p>
      </dgm:t>
    </dgm:pt>
    <dgm:pt modelId="{6F2542FA-AF9D-48B5-B295-44387FAEB167}" type="pres">
      <dgm:prSet presAssocID="{3D38DAEA-657A-4914-B0DB-A900A3CD3092}" presName="childText" presStyleLbl="bgAcc1" presStyleIdx="0" presStyleCnt="1" custScaleX="489879" custScaleY="182151">
        <dgm:presLayoutVars>
          <dgm:bulletEnabled val="1"/>
        </dgm:presLayoutVars>
      </dgm:prSet>
      <dgm:spPr/>
      <dgm:t>
        <a:bodyPr/>
        <a:lstStyle/>
        <a:p>
          <a:endParaRPr lang="fr-FR"/>
        </a:p>
      </dgm:t>
    </dgm:pt>
  </dgm:ptLst>
  <dgm:cxnLst>
    <dgm:cxn modelId="{1F4DAB50-74FF-47E6-88F4-D7746F77760C}" type="presOf" srcId="{7E3527FF-5389-4674-8AF4-904700B5446A}" destId="{C7D8B51D-23E6-40FE-B9C1-C1BCAEFD4CD9}" srcOrd="0" destOrd="0" presId="urn:microsoft.com/office/officeart/2005/8/layout/hierarchy3"/>
    <dgm:cxn modelId="{C6862152-6AB5-4BA2-8951-D04BF99C6211}" type="presOf" srcId="{7E3527FF-5389-4674-8AF4-904700B5446A}" destId="{BFF5B222-1CD6-4753-8940-A4BF97942913}" srcOrd="1" destOrd="0" presId="urn:microsoft.com/office/officeart/2005/8/layout/hierarchy3"/>
    <dgm:cxn modelId="{2A95E2C6-7725-43A4-8A39-BD2E051BE6DE}" srcId="{6E40A93B-3E96-449A-B00C-BD7C3AF9361A}" destId="{7E3527FF-5389-4674-8AF4-904700B5446A}" srcOrd="0" destOrd="0" parTransId="{5E092C0E-9379-4131-AF19-5C4A0274299B}" sibTransId="{1BC5370C-7A23-421C-B50F-AE4EEF2E6674}"/>
    <dgm:cxn modelId="{7B98FF62-ED0F-410B-8AEC-2B9C04CFE557}" type="presOf" srcId="{6E40A93B-3E96-449A-B00C-BD7C3AF9361A}" destId="{C204C9E9-C864-42FC-882F-320E3BD7E527}" srcOrd="0" destOrd="0" presId="urn:microsoft.com/office/officeart/2005/8/layout/hierarchy3"/>
    <dgm:cxn modelId="{7234BAE8-1463-4CC6-A77C-3E4AD4FB22E6}" srcId="{7E3527FF-5389-4674-8AF4-904700B5446A}" destId="{3D38DAEA-657A-4914-B0DB-A900A3CD3092}" srcOrd="0" destOrd="0" parTransId="{0AB3CE36-7FEC-4751-86B0-75FAD314DA0D}" sibTransId="{777A1557-73A8-4979-86F8-AB4EDF71CEAC}"/>
    <dgm:cxn modelId="{F09D564F-2A8D-40F1-942D-7143E29C3FA8}" type="presOf" srcId="{3D38DAEA-657A-4914-B0DB-A900A3CD3092}" destId="{6F2542FA-AF9D-48B5-B295-44387FAEB167}" srcOrd="0" destOrd="0" presId="urn:microsoft.com/office/officeart/2005/8/layout/hierarchy3"/>
    <dgm:cxn modelId="{A06B4B3F-9DF3-49C7-884E-C571513B7413}" type="presOf" srcId="{0AB3CE36-7FEC-4751-86B0-75FAD314DA0D}" destId="{BC2F3879-43EE-4243-AB81-B2F604A6F496}" srcOrd="0" destOrd="0" presId="urn:microsoft.com/office/officeart/2005/8/layout/hierarchy3"/>
    <dgm:cxn modelId="{8DB811B0-3ABE-4378-8A40-CEC7349B1162}" type="presParOf" srcId="{C204C9E9-C864-42FC-882F-320E3BD7E527}" destId="{27582486-05BB-4EE1-9DF6-30516BFE33AD}" srcOrd="0" destOrd="0" presId="urn:microsoft.com/office/officeart/2005/8/layout/hierarchy3"/>
    <dgm:cxn modelId="{6CC2C87E-CD10-41CD-B726-8EB37A2FF61C}" type="presParOf" srcId="{27582486-05BB-4EE1-9DF6-30516BFE33AD}" destId="{87F54605-03D6-4891-A7C8-85B78CAF8AE6}" srcOrd="0" destOrd="0" presId="urn:microsoft.com/office/officeart/2005/8/layout/hierarchy3"/>
    <dgm:cxn modelId="{E8C8BB02-56A5-4EDD-A4BE-AD2182F36530}" type="presParOf" srcId="{87F54605-03D6-4891-A7C8-85B78CAF8AE6}" destId="{C7D8B51D-23E6-40FE-B9C1-C1BCAEFD4CD9}" srcOrd="0" destOrd="0" presId="urn:microsoft.com/office/officeart/2005/8/layout/hierarchy3"/>
    <dgm:cxn modelId="{5204DEF3-C041-497F-8DD2-A10FE9CD2469}" type="presParOf" srcId="{87F54605-03D6-4891-A7C8-85B78CAF8AE6}" destId="{BFF5B222-1CD6-4753-8940-A4BF97942913}" srcOrd="1" destOrd="0" presId="urn:microsoft.com/office/officeart/2005/8/layout/hierarchy3"/>
    <dgm:cxn modelId="{BB9ED235-2AE3-4842-94EF-73EDDC9AC426}" type="presParOf" srcId="{27582486-05BB-4EE1-9DF6-30516BFE33AD}" destId="{571570B2-2E13-4EB5-BC36-2ABFB3298577}" srcOrd="1" destOrd="0" presId="urn:microsoft.com/office/officeart/2005/8/layout/hierarchy3"/>
    <dgm:cxn modelId="{A4D1463A-5E98-4271-84AF-7F31357B1923}" type="presParOf" srcId="{571570B2-2E13-4EB5-BC36-2ABFB3298577}" destId="{BC2F3879-43EE-4243-AB81-B2F604A6F496}" srcOrd="0" destOrd="0" presId="urn:microsoft.com/office/officeart/2005/8/layout/hierarchy3"/>
    <dgm:cxn modelId="{A63E58F8-C20B-47A6-B94C-E03AE4C0CD3D}" type="presParOf" srcId="{571570B2-2E13-4EB5-BC36-2ABFB3298577}" destId="{6F2542FA-AF9D-48B5-B295-44387FAEB167}"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380CC6-C19B-4DE5-A316-A3D07FCD7A35}">
      <dsp:nvSpPr>
        <dsp:cNvPr id="0" name=""/>
        <dsp:cNvSpPr/>
      </dsp:nvSpPr>
      <dsp:spPr>
        <a:xfrm rot="5400000">
          <a:off x="7805896" y="443301"/>
          <a:ext cx="1193617" cy="835532"/>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endParaRPr lang="fr-FR" sz="2400" b="1" kern="1200" dirty="0">
            <a:latin typeface="Sakkal Majalla" pitchFamily="2" charset="-78"/>
            <a:cs typeface="Sakkal Majalla" pitchFamily="2" charset="-78"/>
          </a:endParaRPr>
        </a:p>
      </dsp:txBody>
      <dsp:txXfrm rot="-5400000">
        <a:off x="7984939" y="682024"/>
        <a:ext cx="835532" cy="358085"/>
      </dsp:txXfrm>
    </dsp:sp>
    <dsp:sp modelId="{D7E15722-3431-44A7-A7FE-938D1A856EC6}">
      <dsp:nvSpPr>
        <dsp:cNvPr id="0" name=""/>
        <dsp:cNvSpPr/>
      </dsp:nvSpPr>
      <dsp:spPr>
        <a:xfrm rot="16200000">
          <a:off x="3353765" y="-3340285"/>
          <a:ext cx="1277408" cy="7984939"/>
        </a:xfrm>
        <a:prstGeom prst="round2Same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5240" tIns="15240" rIns="170688" bIns="15240" numCol="1" spcCol="1270" anchor="ctr" anchorCtr="0">
          <a:noAutofit/>
        </a:bodyPr>
        <a:lstStyle/>
        <a:p>
          <a:pPr marL="228600" lvl="1" indent="-228600" algn="r" defTabSz="1066800" rtl="1">
            <a:lnSpc>
              <a:spcPct val="90000"/>
            </a:lnSpc>
            <a:spcBef>
              <a:spcPct val="0"/>
            </a:spcBef>
            <a:spcAft>
              <a:spcPct val="15000"/>
            </a:spcAft>
            <a:buChar char="••"/>
          </a:pPr>
          <a:r>
            <a:rPr lang="ar-SA" sz="2400" b="1" kern="1200" dirty="0" smtClean="0">
              <a:effectLst/>
              <a:latin typeface="Sakkal Majalla" pitchFamily="2" charset="-78"/>
              <a:ea typeface="Times New Roman"/>
              <a:cs typeface="Sakkal Majalla" pitchFamily="2" charset="-78"/>
            </a:rPr>
            <a:t>دور في: البيت، في العائلة (أب/ أم/ عم/ خال/ عمة/ خالة/ جد/ جدة/ أخ أكبر/ أخت كبرى)، محيط الشارع، القرية اللي أنت تعيش فيها، المركز الذي تعيش فيه فالأقربون أولى</a:t>
          </a:r>
          <a:endParaRPr lang="fr-FR" sz="2400" b="1" kern="1200" dirty="0">
            <a:latin typeface="Sakkal Majalla" pitchFamily="2" charset="-78"/>
            <a:cs typeface="Sakkal Majalla" pitchFamily="2" charset="-78"/>
          </a:endParaRPr>
        </a:p>
      </dsp:txBody>
      <dsp:txXfrm rot="5400000">
        <a:off x="62358" y="75838"/>
        <a:ext cx="7922581" cy="1152692"/>
      </dsp:txXfrm>
    </dsp:sp>
    <dsp:sp modelId="{0A1FF0C7-E9E0-4207-84E3-F553428041FB}">
      <dsp:nvSpPr>
        <dsp:cNvPr id="0" name=""/>
        <dsp:cNvSpPr/>
      </dsp:nvSpPr>
      <dsp:spPr>
        <a:xfrm rot="5400000">
          <a:off x="7805896" y="1526778"/>
          <a:ext cx="1193617" cy="835532"/>
        </a:xfrm>
        <a:prstGeom prst="chevron">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endParaRPr lang="fr-FR" sz="2400" b="1" kern="1200" dirty="0">
            <a:latin typeface="Sakkal Majalla" pitchFamily="2" charset="-78"/>
            <a:cs typeface="Sakkal Majalla" pitchFamily="2" charset="-78"/>
          </a:endParaRPr>
        </a:p>
      </dsp:txBody>
      <dsp:txXfrm rot="-5400000">
        <a:off x="7984939" y="1765501"/>
        <a:ext cx="835532" cy="358085"/>
      </dsp:txXfrm>
    </dsp:sp>
    <dsp:sp modelId="{E5A2C268-B03E-482A-9182-A8A0A01710FA}">
      <dsp:nvSpPr>
        <dsp:cNvPr id="0" name=""/>
        <dsp:cNvSpPr/>
      </dsp:nvSpPr>
      <dsp:spPr>
        <a:xfrm rot="16200000">
          <a:off x="3604544" y="-2256808"/>
          <a:ext cx="775851" cy="7984939"/>
        </a:xfrm>
        <a:prstGeom prst="round2Same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5240" tIns="15240" rIns="170688" bIns="15240" numCol="1" spcCol="1270" anchor="ctr" anchorCtr="0">
          <a:noAutofit/>
        </a:bodyPr>
        <a:lstStyle/>
        <a:p>
          <a:pPr marL="228600" lvl="1" indent="-228600" algn="r" defTabSz="1066800" rtl="1">
            <a:lnSpc>
              <a:spcPct val="90000"/>
            </a:lnSpc>
            <a:spcBef>
              <a:spcPct val="0"/>
            </a:spcBef>
            <a:spcAft>
              <a:spcPct val="15000"/>
            </a:spcAft>
            <a:buChar char="••"/>
          </a:pPr>
          <a:r>
            <a:rPr lang="ar-SA" sz="2400" b="1" kern="1200" dirty="0" smtClean="0">
              <a:effectLst/>
              <a:latin typeface="Sakkal Majalla" pitchFamily="2" charset="-78"/>
              <a:ea typeface="Times New Roman"/>
              <a:cs typeface="Sakkal Majalla" pitchFamily="2" charset="-78"/>
            </a:rPr>
            <a:t>بالسؤال لمن لديهم خبرة</a:t>
          </a:r>
          <a:endParaRPr lang="fr-FR" sz="2400" b="1" kern="1200" dirty="0">
            <a:latin typeface="Sakkal Majalla" pitchFamily="2" charset="-78"/>
            <a:cs typeface="Sakkal Majalla" pitchFamily="2" charset="-78"/>
          </a:endParaRPr>
        </a:p>
      </dsp:txBody>
      <dsp:txXfrm rot="5400000">
        <a:off x="37874" y="1385610"/>
        <a:ext cx="7947065" cy="700103"/>
      </dsp:txXfrm>
    </dsp:sp>
    <dsp:sp modelId="{C5CAA8E7-EBE5-4DFC-98BA-E2C87633F658}">
      <dsp:nvSpPr>
        <dsp:cNvPr id="0" name=""/>
        <dsp:cNvSpPr/>
      </dsp:nvSpPr>
      <dsp:spPr>
        <a:xfrm rot="5400000">
          <a:off x="7805896" y="2610255"/>
          <a:ext cx="1193617" cy="835532"/>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endParaRPr lang="fr-FR" sz="2400" b="1" kern="1200" dirty="0">
            <a:latin typeface="Sakkal Majalla" pitchFamily="2" charset="-78"/>
            <a:cs typeface="Sakkal Majalla" pitchFamily="2" charset="-78"/>
          </a:endParaRPr>
        </a:p>
      </dsp:txBody>
      <dsp:txXfrm rot="-5400000">
        <a:off x="7984939" y="2848978"/>
        <a:ext cx="835532" cy="358085"/>
      </dsp:txXfrm>
    </dsp:sp>
    <dsp:sp modelId="{9D397849-551C-457B-8ABC-46D0DE7916CE}">
      <dsp:nvSpPr>
        <dsp:cNvPr id="0" name=""/>
        <dsp:cNvSpPr/>
      </dsp:nvSpPr>
      <dsp:spPr>
        <a:xfrm rot="16200000">
          <a:off x="3604544" y="-1173331"/>
          <a:ext cx="775851" cy="7984939"/>
        </a:xfrm>
        <a:prstGeom prst="round2Same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5240" tIns="15240" rIns="170688" bIns="15240" numCol="1" spcCol="1270" anchor="ctr" anchorCtr="0">
          <a:noAutofit/>
        </a:bodyPr>
        <a:lstStyle/>
        <a:p>
          <a:pPr marL="228600" lvl="1" indent="-228600" algn="r" defTabSz="1066800" rtl="1">
            <a:lnSpc>
              <a:spcPct val="90000"/>
            </a:lnSpc>
            <a:spcBef>
              <a:spcPct val="0"/>
            </a:spcBef>
            <a:spcAft>
              <a:spcPct val="15000"/>
            </a:spcAft>
            <a:buChar char="••"/>
          </a:pPr>
          <a:r>
            <a:rPr lang="ar-SA" sz="2400" b="1" kern="1200" dirty="0" smtClean="0">
              <a:effectLst/>
              <a:latin typeface="Sakkal Majalla" pitchFamily="2" charset="-78"/>
              <a:ea typeface="Times New Roman"/>
              <a:cs typeface="Sakkal Majalla" pitchFamily="2" charset="-78"/>
            </a:rPr>
            <a:t>القائمون على مشروع تكافل وكرامة</a:t>
          </a:r>
          <a:endParaRPr lang="fr-FR" sz="2400" b="1" kern="1200" dirty="0">
            <a:latin typeface="Sakkal Majalla" pitchFamily="2" charset="-78"/>
            <a:cs typeface="Sakkal Majalla" pitchFamily="2" charset="-78"/>
          </a:endParaRPr>
        </a:p>
      </dsp:txBody>
      <dsp:txXfrm rot="5400000">
        <a:off x="37874" y="2469087"/>
        <a:ext cx="7947065" cy="700103"/>
      </dsp:txXfrm>
    </dsp:sp>
    <dsp:sp modelId="{C6DA779A-A8C3-41F0-807C-C4188CA9E3B2}">
      <dsp:nvSpPr>
        <dsp:cNvPr id="0" name=""/>
        <dsp:cNvSpPr/>
      </dsp:nvSpPr>
      <dsp:spPr>
        <a:xfrm rot="5400000">
          <a:off x="7805896" y="3693731"/>
          <a:ext cx="1193617" cy="835532"/>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endParaRPr lang="fr-FR" sz="2400" b="1" kern="1200" dirty="0">
            <a:latin typeface="Sakkal Majalla" pitchFamily="2" charset="-78"/>
            <a:cs typeface="Sakkal Majalla" pitchFamily="2" charset="-78"/>
          </a:endParaRPr>
        </a:p>
      </dsp:txBody>
      <dsp:txXfrm rot="-5400000">
        <a:off x="7984939" y="3932454"/>
        <a:ext cx="835532" cy="358085"/>
      </dsp:txXfrm>
    </dsp:sp>
    <dsp:sp modelId="{8C260A0B-2DE5-44C1-8028-D011694A9204}">
      <dsp:nvSpPr>
        <dsp:cNvPr id="0" name=""/>
        <dsp:cNvSpPr/>
      </dsp:nvSpPr>
      <dsp:spPr>
        <a:xfrm rot="16200000">
          <a:off x="3604544" y="-89854"/>
          <a:ext cx="775851" cy="7984939"/>
        </a:xfrm>
        <a:prstGeom prst="round2Same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5240" tIns="15240" rIns="170688" bIns="15240" numCol="1" spcCol="1270" anchor="ctr" anchorCtr="0">
          <a:noAutofit/>
        </a:bodyPr>
        <a:lstStyle/>
        <a:p>
          <a:pPr marL="228600" lvl="1" indent="-228600" algn="r" defTabSz="1066800" rtl="1">
            <a:lnSpc>
              <a:spcPct val="90000"/>
            </a:lnSpc>
            <a:spcBef>
              <a:spcPct val="0"/>
            </a:spcBef>
            <a:spcAft>
              <a:spcPct val="15000"/>
            </a:spcAft>
            <a:buChar char="••"/>
          </a:pPr>
          <a:r>
            <a:rPr lang="ar-SA" sz="2400" b="1" kern="1200" dirty="0" smtClean="0">
              <a:effectLst/>
              <a:latin typeface="Sakkal Majalla" pitchFamily="2" charset="-78"/>
              <a:ea typeface="Times New Roman"/>
              <a:cs typeface="Sakkal Majalla" pitchFamily="2" charset="-78"/>
            </a:rPr>
            <a:t>سؤال مسؤولي الهيئة في المركز أو المحافظة</a:t>
          </a:r>
          <a:endParaRPr lang="fr-FR" sz="2400" b="1" kern="1200" dirty="0">
            <a:latin typeface="Sakkal Majalla" pitchFamily="2" charset="-78"/>
            <a:cs typeface="Sakkal Majalla" pitchFamily="2" charset="-78"/>
          </a:endParaRPr>
        </a:p>
      </dsp:txBody>
      <dsp:txXfrm rot="5400000">
        <a:off x="37874" y="3552564"/>
        <a:ext cx="7947065" cy="700103"/>
      </dsp:txXfrm>
    </dsp:sp>
    <dsp:sp modelId="{BE179FFD-3C7B-422A-B234-ED03E6C6C697}">
      <dsp:nvSpPr>
        <dsp:cNvPr id="0" name=""/>
        <dsp:cNvSpPr/>
      </dsp:nvSpPr>
      <dsp:spPr>
        <a:xfrm rot="5400000">
          <a:off x="7805896" y="4777208"/>
          <a:ext cx="1193617" cy="835532"/>
        </a:xfrm>
        <a:prstGeom prst="chevron">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endParaRPr lang="fr-FR" sz="2400" b="1" kern="1200" dirty="0">
            <a:latin typeface="Sakkal Majalla" pitchFamily="2" charset="-78"/>
            <a:cs typeface="Sakkal Majalla" pitchFamily="2" charset="-78"/>
          </a:endParaRPr>
        </a:p>
      </dsp:txBody>
      <dsp:txXfrm rot="-5400000">
        <a:off x="7984939" y="5015931"/>
        <a:ext cx="835532" cy="358085"/>
      </dsp:txXfrm>
    </dsp:sp>
    <dsp:sp modelId="{362DEC0D-D983-4C64-B404-6A00C526FAF2}">
      <dsp:nvSpPr>
        <dsp:cNvPr id="0" name=""/>
        <dsp:cNvSpPr/>
      </dsp:nvSpPr>
      <dsp:spPr>
        <a:xfrm rot="16200000">
          <a:off x="3604544" y="993622"/>
          <a:ext cx="775851" cy="7984939"/>
        </a:xfrm>
        <a:prstGeom prst="round2Same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5240" tIns="15240" rIns="170688" bIns="15240" numCol="1" spcCol="1270" anchor="ctr" anchorCtr="0">
          <a:noAutofit/>
        </a:bodyPr>
        <a:lstStyle/>
        <a:p>
          <a:pPr marL="228600" lvl="1" indent="-228600" algn="r" defTabSz="1066800" rtl="1">
            <a:lnSpc>
              <a:spcPct val="90000"/>
            </a:lnSpc>
            <a:spcBef>
              <a:spcPct val="0"/>
            </a:spcBef>
            <a:spcAft>
              <a:spcPct val="15000"/>
            </a:spcAft>
            <a:buChar char="••"/>
          </a:pPr>
          <a:r>
            <a:rPr lang="ar-SA" sz="2400" b="1" kern="1200" dirty="0" smtClean="0">
              <a:latin typeface="Sakkal Majalla" pitchFamily="2" charset="-78"/>
              <a:cs typeface="Sakkal Majalla" pitchFamily="2" charset="-78"/>
            </a:rPr>
            <a:t>ابدأ بأي عدد عندك ولا تؤجل وهاتوا عدد كبير لأنهم لم ينجحوا كلهم</a:t>
          </a:r>
          <a:endParaRPr lang="fr-FR" sz="2400" b="1" kern="1200" dirty="0">
            <a:latin typeface="Sakkal Majalla" pitchFamily="2" charset="-78"/>
            <a:cs typeface="Sakkal Majalla" pitchFamily="2" charset="-78"/>
          </a:endParaRPr>
        </a:p>
      </dsp:txBody>
      <dsp:txXfrm rot="5400000">
        <a:off x="37874" y="4636040"/>
        <a:ext cx="7947065" cy="7001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380CC6-C19B-4DE5-A316-A3D07FCD7A35}">
      <dsp:nvSpPr>
        <dsp:cNvPr id="0" name=""/>
        <dsp:cNvSpPr/>
      </dsp:nvSpPr>
      <dsp:spPr>
        <a:xfrm rot="5400000">
          <a:off x="7579625" y="235192"/>
          <a:ext cx="1459819" cy="1021873"/>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endParaRPr lang="fr-FR" sz="2400" b="1" kern="1200" dirty="0">
            <a:latin typeface="Sakkal Majalla" pitchFamily="2" charset="-78"/>
            <a:cs typeface="Sakkal Majalla" pitchFamily="2" charset="-78"/>
          </a:endParaRPr>
        </a:p>
      </dsp:txBody>
      <dsp:txXfrm rot="-5400000">
        <a:off x="7798599" y="527156"/>
        <a:ext cx="1021873" cy="437946"/>
      </dsp:txXfrm>
    </dsp:sp>
    <dsp:sp modelId="{D7E15722-3431-44A7-A7FE-938D1A856EC6}">
      <dsp:nvSpPr>
        <dsp:cNvPr id="0" name=""/>
        <dsp:cNvSpPr/>
      </dsp:nvSpPr>
      <dsp:spPr>
        <a:xfrm rot="16200000">
          <a:off x="3424857" y="-3408638"/>
          <a:ext cx="948882" cy="7798598"/>
        </a:xfrm>
        <a:prstGeom prst="round2Same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5240" tIns="15240" rIns="170688" bIns="15240" numCol="1" spcCol="1270" anchor="ctr" anchorCtr="0">
          <a:noAutofit/>
        </a:bodyPr>
        <a:lstStyle/>
        <a:p>
          <a:pPr marL="228600" lvl="1" indent="-228600" algn="r" defTabSz="1066800" rtl="1">
            <a:lnSpc>
              <a:spcPct val="90000"/>
            </a:lnSpc>
            <a:spcBef>
              <a:spcPct val="0"/>
            </a:spcBef>
            <a:spcAft>
              <a:spcPct val="15000"/>
            </a:spcAft>
            <a:buChar char="••"/>
          </a:pPr>
          <a:r>
            <a:rPr lang="ar-SA" sz="2400" b="1" kern="1200" dirty="0" smtClean="0">
              <a:effectLst/>
              <a:latin typeface="Sakkal Majalla" pitchFamily="2" charset="-78"/>
              <a:ea typeface="Times New Roman"/>
              <a:cs typeface="Sakkal Majalla" pitchFamily="2" charset="-78"/>
            </a:rPr>
            <a:t>بعد ما سبق: لابد من العلم أن الهيئة هي التي تضع الامتحانات وهي التي تصحح  وهي التي تختار مواعيد الامتحانات، إحنا دورنا تدريس وتعليم فقط.</a:t>
          </a:r>
          <a:endParaRPr lang="fr-FR" sz="2400" b="1" kern="1200" dirty="0">
            <a:latin typeface="Sakkal Majalla" pitchFamily="2" charset="-78"/>
            <a:cs typeface="Sakkal Majalla" pitchFamily="2" charset="-78"/>
          </a:endParaRPr>
        </a:p>
      </dsp:txBody>
      <dsp:txXfrm rot="5400000">
        <a:off x="46321" y="62540"/>
        <a:ext cx="7752277" cy="856240"/>
      </dsp:txXfrm>
    </dsp:sp>
    <dsp:sp modelId="{0A1FF0C7-E9E0-4207-84E3-F553428041FB}">
      <dsp:nvSpPr>
        <dsp:cNvPr id="0" name=""/>
        <dsp:cNvSpPr/>
      </dsp:nvSpPr>
      <dsp:spPr>
        <a:xfrm rot="5400000">
          <a:off x="7579625" y="1560307"/>
          <a:ext cx="1459819" cy="1021873"/>
        </a:xfrm>
        <a:prstGeom prst="chevron">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endParaRPr lang="fr-FR" sz="2400" b="1" kern="1200" dirty="0">
            <a:latin typeface="Sakkal Majalla" pitchFamily="2" charset="-78"/>
            <a:cs typeface="Sakkal Majalla" pitchFamily="2" charset="-78"/>
          </a:endParaRPr>
        </a:p>
      </dsp:txBody>
      <dsp:txXfrm rot="-5400000">
        <a:off x="7798599" y="1852271"/>
        <a:ext cx="1021873" cy="437946"/>
      </dsp:txXfrm>
    </dsp:sp>
    <dsp:sp modelId="{E5A2C268-B03E-482A-9182-A8A0A01710FA}">
      <dsp:nvSpPr>
        <dsp:cNvPr id="0" name=""/>
        <dsp:cNvSpPr/>
      </dsp:nvSpPr>
      <dsp:spPr>
        <a:xfrm rot="16200000">
          <a:off x="3424857" y="-2083523"/>
          <a:ext cx="948882" cy="7798598"/>
        </a:xfrm>
        <a:prstGeom prst="round2Same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5240" tIns="15240" rIns="170688" bIns="15240" numCol="1" spcCol="1270" anchor="ctr" anchorCtr="0">
          <a:noAutofit/>
        </a:bodyPr>
        <a:lstStyle/>
        <a:p>
          <a:pPr marL="228600" lvl="1" indent="-228600" algn="r" defTabSz="1066800" rtl="1">
            <a:lnSpc>
              <a:spcPct val="90000"/>
            </a:lnSpc>
            <a:spcBef>
              <a:spcPct val="0"/>
            </a:spcBef>
            <a:spcAft>
              <a:spcPct val="15000"/>
            </a:spcAft>
            <a:buChar char="••"/>
          </a:pPr>
          <a:r>
            <a:rPr lang="ar-SA" sz="2400" b="1" kern="1200" dirty="0" smtClean="0">
              <a:effectLst/>
              <a:latin typeface="Sakkal Majalla" pitchFamily="2" charset="-78"/>
              <a:ea typeface="Times New Roman"/>
              <a:cs typeface="Sakkal Majalla" pitchFamily="2" charset="-78"/>
            </a:rPr>
            <a:t>يوم الامتحان للدارسين أهم حاجة أن كل الدارسين الخاصين بك يكون كل واحد موجود ببطاقة الرقم القومي الخاصة به في لجنة الامتحان.</a:t>
          </a:r>
          <a:endParaRPr lang="fr-FR" sz="2400" b="1" kern="1200" dirty="0">
            <a:latin typeface="Sakkal Majalla" pitchFamily="2" charset="-78"/>
            <a:cs typeface="Sakkal Majalla" pitchFamily="2" charset="-78"/>
          </a:endParaRPr>
        </a:p>
      </dsp:txBody>
      <dsp:txXfrm rot="5400000">
        <a:off x="46321" y="1387655"/>
        <a:ext cx="7752277" cy="856240"/>
      </dsp:txXfrm>
    </dsp:sp>
    <dsp:sp modelId="{C5CAA8E7-EBE5-4DFC-98BA-E2C87633F658}">
      <dsp:nvSpPr>
        <dsp:cNvPr id="0" name=""/>
        <dsp:cNvSpPr/>
      </dsp:nvSpPr>
      <dsp:spPr>
        <a:xfrm rot="5400000">
          <a:off x="7579625" y="3223082"/>
          <a:ext cx="1459819" cy="1021873"/>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endParaRPr lang="fr-FR" sz="2400" b="1" kern="1200" dirty="0">
            <a:latin typeface="Sakkal Majalla" pitchFamily="2" charset="-78"/>
            <a:cs typeface="Sakkal Majalla" pitchFamily="2" charset="-78"/>
          </a:endParaRPr>
        </a:p>
      </dsp:txBody>
      <dsp:txXfrm rot="-5400000">
        <a:off x="7798599" y="3515046"/>
        <a:ext cx="1021873" cy="437946"/>
      </dsp:txXfrm>
    </dsp:sp>
    <dsp:sp modelId="{9D397849-551C-457B-8ABC-46D0DE7916CE}">
      <dsp:nvSpPr>
        <dsp:cNvPr id="0" name=""/>
        <dsp:cNvSpPr/>
      </dsp:nvSpPr>
      <dsp:spPr>
        <a:xfrm rot="16200000">
          <a:off x="3087197" y="-420747"/>
          <a:ext cx="1624202" cy="7798598"/>
        </a:xfrm>
        <a:prstGeom prst="round2Same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5240" tIns="15240" rIns="170688" bIns="15240" numCol="1" spcCol="1270" anchor="ctr" anchorCtr="0">
          <a:noAutofit/>
        </a:bodyPr>
        <a:lstStyle/>
        <a:p>
          <a:pPr marL="228600" lvl="1" indent="-228600" algn="r" defTabSz="1066800" rtl="1">
            <a:lnSpc>
              <a:spcPct val="90000"/>
            </a:lnSpc>
            <a:spcBef>
              <a:spcPct val="0"/>
            </a:spcBef>
            <a:spcAft>
              <a:spcPct val="15000"/>
            </a:spcAft>
            <a:buChar char="••"/>
          </a:pPr>
          <a:r>
            <a:rPr lang="ar-SA" sz="2400" b="1" kern="1200" dirty="0" smtClean="0">
              <a:effectLst/>
              <a:latin typeface="Sakkal Majalla" pitchFamily="2" charset="-78"/>
              <a:ea typeface="Times New Roman"/>
              <a:cs typeface="Sakkal Majalla" pitchFamily="2" charset="-78"/>
            </a:rPr>
            <a:t>لو كنت مشغول في يوم الامتحان، أي حد ينوب عنك في إنزالهم للجنة أو متابعتهم (أب/ أم/ أخ/ أخت/ عم/ خال/ صديق...)</a:t>
          </a:r>
          <a:endParaRPr lang="fr-FR" sz="2400" b="1" kern="1200" dirty="0">
            <a:latin typeface="Sakkal Majalla" pitchFamily="2" charset="-78"/>
            <a:cs typeface="Sakkal Majalla" pitchFamily="2" charset="-78"/>
          </a:endParaRPr>
        </a:p>
      </dsp:txBody>
      <dsp:txXfrm rot="5400000">
        <a:off x="79287" y="2745737"/>
        <a:ext cx="7719311" cy="1465628"/>
      </dsp:txXfrm>
    </dsp:sp>
    <dsp:sp modelId="{C6DA779A-A8C3-41F0-807C-C4188CA9E3B2}">
      <dsp:nvSpPr>
        <dsp:cNvPr id="0" name=""/>
        <dsp:cNvSpPr/>
      </dsp:nvSpPr>
      <dsp:spPr>
        <a:xfrm rot="5400000">
          <a:off x="7579625" y="4548197"/>
          <a:ext cx="1459819" cy="1021873"/>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endParaRPr lang="fr-FR" sz="2400" b="1" kern="1200" dirty="0">
            <a:latin typeface="Sakkal Majalla" pitchFamily="2" charset="-78"/>
            <a:cs typeface="Sakkal Majalla" pitchFamily="2" charset="-78"/>
          </a:endParaRPr>
        </a:p>
      </dsp:txBody>
      <dsp:txXfrm rot="-5400000">
        <a:off x="7798599" y="4840161"/>
        <a:ext cx="1021873" cy="437946"/>
      </dsp:txXfrm>
    </dsp:sp>
    <dsp:sp modelId="{8C260A0B-2DE5-44C1-8028-D011694A9204}">
      <dsp:nvSpPr>
        <dsp:cNvPr id="0" name=""/>
        <dsp:cNvSpPr/>
      </dsp:nvSpPr>
      <dsp:spPr>
        <a:xfrm rot="16200000">
          <a:off x="3424857" y="904367"/>
          <a:ext cx="948882" cy="7798598"/>
        </a:xfrm>
        <a:prstGeom prst="round2Same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5240" tIns="15240" rIns="170688" bIns="15240" numCol="1" spcCol="1270" anchor="ctr" anchorCtr="0">
          <a:noAutofit/>
        </a:bodyPr>
        <a:lstStyle/>
        <a:p>
          <a:pPr marL="228600" lvl="1" indent="-228600" algn="r" defTabSz="1066800" rtl="1">
            <a:lnSpc>
              <a:spcPct val="90000"/>
            </a:lnSpc>
            <a:spcBef>
              <a:spcPct val="0"/>
            </a:spcBef>
            <a:spcAft>
              <a:spcPct val="15000"/>
            </a:spcAft>
            <a:buChar char="••"/>
          </a:pPr>
          <a:r>
            <a:rPr lang="ar-SA" sz="2400" b="1" kern="1200" dirty="0" smtClean="0">
              <a:effectLst/>
              <a:latin typeface="Sakkal Majalla" pitchFamily="2" charset="-78"/>
              <a:ea typeface="Times New Roman"/>
              <a:cs typeface="Sakkal Majalla" pitchFamily="2" charset="-78"/>
            </a:rPr>
            <a:t>لو الدارسين فيهم حد لم يستطع الحركة لكبر السن أو التعب أو المرض عليك ضروري بإبلاغ مسؤول الهيئة لتيسير عملية الامتحان واتخاذ اللازم.</a:t>
          </a:r>
          <a:endParaRPr lang="fr-FR" sz="2400" b="1" kern="1200" dirty="0">
            <a:latin typeface="Sakkal Majalla" pitchFamily="2" charset="-78"/>
            <a:cs typeface="Sakkal Majalla" pitchFamily="2" charset="-78"/>
          </a:endParaRPr>
        </a:p>
      </dsp:txBody>
      <dsp:txXfrm rot="5400000">
        <a:off x="46321" y="4375546"/>
        <a:ext cx="7752277" cy="8562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380CC6-C19B-4DE5-A316-A3D07FCD7A35}">
      <dsp:nvSpPr>
        <dsp:cNvPr id="0" name=""/>
        <dsp:cNvSpPr/>
      </dsp:nvSpPr>
      <dsp:spPr>
        <a:xfrm rot="5400000">
          <a:off x="7398220" y="251472"/>
          <a:ext cx="1673236" cy="1171265"/>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endParaRPr lang="fr-FR" sz="2400" b="1" kern="1200" dirty="0">
            <a:latin typeface="Sakkal Majalla" pitchFamily="2" charset="-78"/>
            <a:cs typeface="Sakkal Majalla" pitchFamily="2" charset="-78"/>
          </a:endParaRPr>
        </a:p>
      </dsp:txBody>
      <dsp:txXfrm rot="-5400000">
        <a:off x="7649206" y="586120"/>
        <a:ext cx="1171265" cy="501971"/>
      </dsp:txXfrm>
    </dsp:sp>
    <dsp:sp modelId="{D7E15722-3431-44A7-A7FE-938D1A856EC6}">
      <dsp:nvSpPr>
        <dsp:cNvPr id="0" name=""/>
        <dsp:cNvSpPr/>
      </dsp:nvSpPr>
      <dsp:spPr>
        <a:xfrm rot="16200000">
          <a:off x="3280801" y="-3280314"/>
          <a:ext cx="1087603" cy="7649206"/>
        </a:xfrm>
        <a:prstGeom prst="round2Same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5240" tIns="15240" rIns="170688" bIns="15240" numCol="1" spcCol="1270" anchor="ctr" anchorCtr="0">
          <a:noAutofit/>
        </a:bodyPr>
        <a:lstStyle/>
        <a:p>
          <a:pPr marL="228600" lvl="1" indent="-228600" algn="r" defTabSz="1066800" rtl="1">
            <a:lnSpc>
              <a:spcPct val="90000"/>
            </a:lnSpc>
            <a:spcBef>
              <a:spcPct val="0"/>
            </a:spcBef>
            <a:spcAft>
              <a:spcPct val="15000"/>
            </a:spcAft>
            <a:buChar char="••"/>
          </a:pPr>
          <a:r>
            <a:rPr lang="ar-SA" sz="2400" b="1" kern="1200" dirty="0" smtClean="0">
              <a:effectLst/>
              <a:latin typeface="Sakkal Majalla" pitchFamily="2" charset="-78"/>
              <a:ea typeface="Times New Roman"/>
              <a:cs typeface="Sakkal Majalla" pitchFamily="2" charset="-78"/>
            </a:rPr>
            <a:t>طالب الفرقة الأولى مطلوب منه ينجح عدد (8) دارسين من الأميين طوال الأربع سنوات.</a:t>
          </a:r>
          <a:endParaRPr lang="fr-FR" sz="2400" b="1" kern="1200" dirty="0">
            <a:latin typeface="Sakkal Majalla" pitchFamily="2" charset="-78"/>
            <a:cs typeface="Sakkal Majalla" pitchFamily="2" charset="-78"/>
          </a:endParaRPr>
        </a:p>
      </dsp:txBody>
      <dsp:txXfrm rot="5400000">
        <a:off x="53092" y="53579"/>
        <a:ext cx="7596114" cy="981419"/>
      </dsp:txXfrm>
    </dsp:sp>
    <dsp:sp modelId="{0A1FF0C7-E9E0-4207-84E3-F553428041FB}">
      <dsp:nvSpPr>
        <dsp:cNvPr id="0" name=""/>
        <dsp:cNvSpPr/>
      </dsp:nvSpPr>
      <dsp:spPr>
        <a:xfrm rot="5400000">
          <a:off x="7398220" y="1781634"/>
          <a:ext cx="1673236" cy="1171265"/>
        </a:xfrm>
        <a:prstGeom prst="chevron">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endParaRPr lang="fr-FR" sz="2400" b="1" kern="1200" dirty="0">
            <a:latin typeface="Sakkal Majalla" pitchFamily="2" charset="-78"/>
            <a:cs typeface="Sakkal Majalla" pitchFamily="2" charset="-78"/>
          </a:endParaRPr>
        </a:p>
      </dsp:txBody>
      <dsp:txXfrm rot="-5400000">
        <a:off x="7649206" y="2116282"/>
        <a:ext cx="1171265" cy="501971"/>
      </dsp:txXfrm>
    </dsp:sp>
    <dsp:sp modelId="{E5A2C268-B03E-482A-9182-A8A0A01710FA}">
      <dsp:nvSpPr>
        <dsp:cNvPr id="0" name=""/>
        <dsp:cNvSpPr/>
      </dsp:nvSpPr>
      <dsp:spPr>
        <a:xfrm rot="16200000">
          <a:off x="3280801" y="-1750152"/>
          <a:ext cx="1087603" cy="7649206"/>
        </a:xfrm>
        <a:prstGeom prst="round2Same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5240" tIns="15240" rIns="170688" bIns="15240" numCol="1" spcCol="1270" anchor="ctr" anchorCtr="0">
          <a:noAutofit/>
        </a:bodyPr>
        <a:lstStyle/>
        <a:p>
          <a:pPr marL="228600" lvl="1" indent="-228600" algn="r" defTabSz="1066800" rtl="1">
            <a:lnSpc>
              <a:spcPct val="90000"/>
            </a:lnSpc>
            <a:spcBef>
              <a:spcPct val="0"/>
            </a:spcBef>
            <a:spcAft>
              <a:spcPct val="15000"/>
            </a:spcAft>
            <a:buChar char="••"/>
          </a:pPr>
          <a:r>
            <a:rPr lang="ar-SA" sz="2400" b="1" kern="1200" dirty="0" smtClean="0">
              <a:effectLst/>
              <a:latin typeface="Sakkal Majalla" pitchFamily="2" charset="-78"/>
              <a:ea typeface="Times New Roman"/>
              <a:cs typeface="Sakkal Majalla" pitchFamily="2" charset="-78"/>
            </a:rPr>
            <a:t>طالب الفرقة الثانية مطلوب منه ينجح عدد (6) دارسين من الأميين طوال الثلاث سنوات</a:t>
          </a:r>
          <a:endParaRPr lang="fr-FR" sz="2400" b="1" kern="1200" dirty="0">
            <a:latin typeface="Sakkal Majalla" pitchFamily="2" charset="-78"/>
            <a:cs typeface="Sakkal Majalla" pitchFamily="2" charset="-78"/>
          </a:endParaRPr>
        </a:p>
      </dsp:txBody>
      <dsp:txXfrm rot="5400000">
        <a:off x="53092" y="1583741"/>
        <a:ext cx="7596114" cy="981419"/>
      </dsp:txXfrm>
    </dsp:sp>
    <dsp:sp modelId="{C5CAA8E7-EBE5-4DFC-98BA-E2C87633F658}">
      <dsp:nvSpPr>
        <dsp:cNvPr id="0" name=""/>
        <dsp:cNvSpPr/>
      </dsp:nvSpPr>
      <dsp:spPr>
        <a:xfrm rot="5400000">
          <a:off x="7398220" y="3311796"/>
          <a:ext cx="1673236" cy="1171265"/>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endParaRPr lang="fr-FR" sz="2400" b="1" kern="1200" dirty="0">
            <a:latin typeface="Sakkal Majalla" pitchFamily="2" charset="-78"/>
            <a:cs typeface="Sakkal Majalla" pitchFamily="2" charset="-78"/>
          </a:endParaRPr>
        </a:p>
      </dsp:txBody>
      <dsp:txXfrm rot="-5400000">
        <a:off x="7649206" y="3646444"/>
        <a:ext cx="1171265" cy="501971"/>
      </dsp:txXfrm>
    </dsp:sp>
    <dsp:sp modelId="{9D397849-551C-457B-8ABC-46D0DE7916CE}">
      <dsp:nvSpPr>
        <dsp:cNvPr id="0" name=""/>
        <dsp:cNvSpPr/>
      </dsp:nvSpPr>
      <dsp:spPr>
        <a:xfrm rot="16200000">
          <a:off x="3280801" y="-219990"/>
          <a:ext cx="1087603" cy="7649206"/>
        </a:xfrm>
        <a:prstGeom prst="round2Same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5240" tIns="15240" rIns="170688" bIns="15240" numCol="1" spcCol="1270" anchor="ctr" anchorCtr="0">
          <a:noAutofit/>
        </a:bodyPr>
        <a:lstStyle/>
        <a:p>
          <a:pPr marL="228600" lvl="1" indent="-228600" algn="r" defTabSz="1066800" rtl="1">
            <a:lnSpc>
              <a:spcPct val="90000"/>
            </a:lnSpc>
            <a:spcBef>
              <a:spcPct val="0"/>
            </a:spcBef>
            <a:spcAft>
              <a:spcPct val="15000"/>
            </a:spcAft>
            <a:buChar char="••"/>
          </a:pPr>
          <a:r>
            <a:rPr lang="ar-SA" sz="2400" b="1" kern="1200" dirty="0" smtClean="0">
              <a:effectLst/>
              <a:latin typeface="Sakkal Majalla" pitchFamily="2" charset="-78"/>
              <a:ea typeface="Times New Roman"/>
              <a:cs typeface="Sakkal Majalla" pitchFamily="2" charset="-78"/>
            </a:rPr>
            <a:t>طالب الفرقة الثالثة مطلوب منه ينجح عدد (4) دارسين من الأميين طوال السنتين</a:t>
          </a:r>
          <a:endParaRPr lang="fr-FR" sz="2400" b="1" kern="1200" dirty="0">
            <a:latin typeface="Sakkal Majalla" pitchFamily="2" charset="-78"/>
            <a:cs typeface="Sakkal Majalla" pitchFamily="2" charset="-78"/>
          </a:endParaRPr>
        </a:p>
      </dsp:txBody>
      <dsp:txXfrm rot="5400000">
        <a:off x="53092" y="3113903"/>
        <a:ext cx="7596114" cy="981419"/>
      </dsp:txXfrm>
    </dsp:sp>
    <dsp:sp modelId="{C6DA779A-A8C3-41F0-807C-C4188CA9E3B2}">
      <dsp:nvSpPr>
        <dsp:cNvPr id="0" name=""/>
        <dsp:cNvSpPr/>
      </dsp:nvSpPr>
      <dsp:spPr>
        <a:xfrm rot="5400000">
          <a:off x="7398220" y="4841958"/>
          <a:ext cx="1673236" cy="1171265"/>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endParaRPr lang="fr-FR" sz="2400" b="1" kern="1200" dirty="0">
            <a:latin typeface="Sakkal Majalla" pitchFamily="2" charset="-78"/>
            <a:cs typeface="Sakkal Majalla" pitchFamily="2" charset="-78"/>
          </a:endParaRPr>
        </a:p>
      </dsp:txBody>
      <dsp:txXfrm rot="-5400000">
        <a:off x="7649206" y="5176606"/>
        <a:ext cx="1171265" cy="501971"/>
      </dsp:txXfrm>
    </dsp:sp>
    <dsp:sp modelId="{8C260A0B-2DE5-44C1-8028-D011694A9204}">
      <dsp:nvSpPr>
        <dsp:cNvPr id="0" name=""/>
        <dsp:cNvSpPr/>
      </dsp:nvSpPr>
      <dsp:spPr>
        <a:xfrm rot="16200000">
          <a:off x="3280801" y="1310171"/>
          <a:ext cx="1087603" cy="7649206"/>
        </a:xfrm>
        <a:prstGeom prst="round2Same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5240" tIns="15240" rIns="170688" bIns="15240" numCol="1" spcCol="1270" anchor="ctr" anchorCtr="0">
          <a:noAutofit/>
        </a:bodyPr>
        <a:lstStyle/>
        <a:p>
          <a:pPr marL="228600" lvl="1" indent="-228600" algn="r" defTabSz="1066800" rtl="1">
            <a:lnSpc>
              <a:spcPct val="90000"/>
            </a:lnSpc>
            <a:spcBef>
              <a:spcPct val="0"/>
            </a:spcBef>
            <a:spcAft>
              <a:spcPct val="15000"/>
            </a:spcAft>
            <a:buChar char="••"/>
          </a:pPr>
          <a:r>
            <a:rPr lang="ar-SA" sz="2400" b="1" kern="1200" dirty="0" smtClean="0">
              <a:effectLst/>
              <a:latin typeface="Sakkal Majalla" pitchFamily="2" charset="-78"/>
              <a:ea typeface="Times New Roman"/>
              <a:cs typeface="Sakkal Majalla" pitchFamily="2" charset="-78"/>
            </a:rPr>
            <a:t>طالب الفرقة الرابعة مطلوب منه ينجح عدد (2) دارسين من الأميين خلال السنة الدراسية</a:t>
          </a:r>
          <a:endParaRPr lang="fr-FR" sz="2400" b="1" kern="1200" dirty="0">
            <a:latin typeface="Sakkal Majalla" pitchFamily="2" charset="-78"/>
            <a:cs typeface="Sakkal Majalla" pitchFamily="2" charset="-78"/>
          </a:endParaRPr>
        </a:p>
      </dsp:txBody>
      <dsp:txXfrm rot="5400000">
        <a:off x="53092" y="4644064"/>
        <a:ext cx="7596114" cy="9814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D8B51D-23E6-40FE-B9C1-C1BCAEFD4CD9}">
      <dsp:nvSpPr>
        <dsp:cNvPr id="0" name=""/>
        <dsp:cNvSpPr/>
      </dsp:nvSpPr>
      <dsp:spPr>
        <a:xfrm>
          <a:off x="538098" y="0"/>
          <a:ext cx="8030853" cy="1103615"/>
        </a:xfrm>
        <a:prstGeom prst="roundRect">
          <a:avLst>
            <a:gd name="adj" fmla="val 1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0960" tIns="40640" rIns="60960" bIns="40640" numCol="1" spcCol="1270" anchor="ctr" anchorCtr="0">
          <a:noAutofit/>
        </a:bodyPr>
        <a:lstStyle/>
        <a:p>
          <a:pPr lvl="0" algn="ctr" defTabSz="1422400" rtl="1">
            <a:lnSpc>
              <a:spcPct val="90000"/>
            </a:lnSpc>
            <a:spcBef>
              <a:spcPct val="0"/>
            </a:spcBef>
            <a:spcAft>
              <a:spcPct val="35000"/>
            </a:spcAft>
          </a:pPr>
          <a:r>
            <a:rPr lang="ar-SA" sz="3200" b="1" kern="1200" dirty="0" smtClean="0">
              <a:solidFill>
                <a:schemeClr val="tx1"/>
              </a:solidFill>
              <a:latin typeface="Sakkal Majalla" pitchFamily="2" charset="-78"/>
              <a:ea typeface="Times New Roman" pitchFamily="18" charset="0"/>
              <a:cs typeface="PT Bold Heading" pitchFamily="2" charset="-78"/>
            </a:rPr>
            <a:t>ملاحظات مهمة</a:t>
          </a:r>
          <a:endParaRPr lang="fr-FR" sz="2000" b="1" kern="1200" dirty="0">
            <a:solidFill>
              <a:schemeClr val="tx1"/>
            </a:solidFill>
            <a:latin typeface="Sakkal Majalla" pitchFamily="2" charset="-78"/>
            <a:cs typeface="Sakkal Majalla" pitchFamily="2" charset="-78"/>
          </a:endParaRPr>
        </a:p>
      </dsp:txBody>
      <dsp:txXfrm>
        <a:off x="570422" y="32324"/>
        <a:ext cx="7966205" cy="1038967"/>
      </dsp:txXfrm>
    </dsp:sp>
    <dsp:sp modelId="{BC2F3879-43EE-4243-AB81-B2F604A6F496}">
      <dsp:nvSpPr>
        <dsp:cNvPr id="0" name=""/>
        <dsp:cNvSpPr/>
      </dsp:nvSpPr>
      <dsp:spPr>
        <a:xfrm>
          <a:off x="6677223" y="1103615"/>
          <a:ext cx="1088642" cy="464260"/>
        </a:xfrm>
        <a:custGeom>
          <a:avLst/>
          <a:gdLst/>
          <a:ahLst/>
          <a:cxnLst/>
          <a:rect l="0" t="0" r="0" b="0"/>
          <a:pathLst>
            <a:path>
              <a:moveTo>
                <a:pt x="1088642" y="0"/>
              </a:moveTo>
              <a:lnTo>
                <a:pt x="1088642" y="464260"/>
              </a:lnTo>
              <a:lnTo>
                <a:pt x="0" y="46426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2542FA-AF9D-48B5-B295-44387FAEB167}">
      <dsp:nvSpPr>
        <dsp:cNvPr id="0" name=""/>
        <dsp:cNvSpPr/>
      </dsp:nvSpPr>
      <dsp:spPr>
        <a:xfrm>
          <a:off x="77251" y="1313765"/>
          <a:ext cx="6599971" cy="508220"/>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45720" tIns="30480" rIns="45720" bIns="30480" numCol="1" spcCol="1270" anchor="ctr" anchorCtr="0">
          <a:noAutofit/>
        </a:bodyPr>
        <a:lstStyle/>
        <a:p>
          <a:pPr lvl="0" algn="ctr" defTabSz="1066800" rtl="1">
            <a:lnSpc>
              <a:spcPct val="90000"/>
            </a:lnSpc>
            <a:spcBef>
              <a:spcPct val="0"/>
            </a:spcBef>
            <a:spcAft>
              <a:spcPct val="35000"/>
            </a:spcAft>
          </a:pPr>
          <a:r>
            <a:rPr lang="ar-SA" sz="2400" b="1" kern="1200" dirty="0" smtClean="0">
              <a:solidFill>
                <a:srgbClr val="000000"/>
              </a:solidFill>
              <a:effectLst/>
              <a:latin typeface="Sakkal Majalla" pitchFamily="2" charset="-78"/>
              <a:ea typeface="Calibri"/>
              <a:cs typeface="Sakkal Majalla" pitchFamily="2" charset="-78"/>
            </a:rPr>
            <a:t>الدورات بتفتح (4) أربع مرات فقط في السنة</a:t>
          </a:r>
          <a:endParaRPr lang="fr-FR" sz="2400" b="1" kern="1200" dirty="0">
            <a:latin typeface="Sakkal Majalla" pitchFamily="2" charset="-78"/>
            <a:cs typeface="Sakkal Majalla" pitchFamily="2" charset="-78"/>
          </a:endParaRPr>
        </a:p>
      </dsp:txBody>
      <dsp:txXfrm>
        <a:off x="92136" y="1328650"/>
        <a:ext cx="6570201" cy="478450"/>
      </dsp:txXfrm>
    </dsp:sp>
    <dsp:sp modelId="{04676AE3-3B27-4FAA-A0A8-C05A60567089}">
      <dsp:nvSpPr>
        <dsp:cNvPr id="0" name=""/>
        <dsp:cNvSpPr/>
      </dsp:nvSpPr>
      <dsp:spPr>
        <a:xfrm>
          <a:off x="6821760" y="1103615"/>
          <a:ext cx="944106" cy="1457240"/>
        </a:xfrm>
        <a:custGeom>
          <a:avLst/>
          <a:gdLst/>
          <a:ahLst/>
          <a:cxnLst/>
          <a:rect l="0" t="0" r="0" b="0"/>
          <a:pathLst>
            <a:path>
              <a:moveTo>
                <a:pt x="944106" y="0"/>
              </a:moveTo>
              <a:lnTo>
                <a:pt x="944106" y="1457240"/>
              </a:lnTo>
              <a:lnTo>
                <a:pt x="0" y="145724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3AB237-7C0A-497E-9A2B-5B96193FB117}">
      <dsp:nvSpPr>
        <dsp:cNvPr id="0" name=""/>
        <dsp:cNvSpPr/>
      </dsp:nvSpPr>
      <dsp:spPr>
        <a:xfrm>
          <a:off x="77251" y="2028836"/>
          <a:ext cx="6744508" cy="1064041"/>
        </a:xfrm>
        <a:prstGeom prst="roundRect">
          <a:avLst>
            <a:gd name="adj" fmla="val 10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38100" tIns="25400" rIns="38100" bIns="25400" numCol="1" spcCol="1270" anchor="ctr" anchorCtr="0">
          <a:noAutofit/>
        </a:bodyPr>
        <a:lstStyle/>
        <a:p>
          <a:pPr lvl="0" algn="ctr" defTabSz="889000" rtl="1">
            <a:lnSpc>
              <a:spcPct val="90000"/>
            </a:lnSpc>
            <a:spcBef>
              <a:spcPct val="0"/>
            </a:spcBef>
            <a:spcAft>
              <a:spcPct val="35000"/>
            </a:spcAft>
          </a:pPr>
          <a:r>
            <a:rPr lang="ar-SA" sz="2000" b="1" kern="1200" dirty="0" smtClean="0">
              <a:solidFill>
                <a:srgbClr val="000000"/>
              </a:solidFill>
              <a:effectLst/>
              <a:latin typeface="Sakkal Majalla" pitchFamily="2" charset="-78"/>
              <a:ea typeface="Calibri"/>
              <a:cs typeface="Sakkal Majalla" pitchFamily="2" charset="-78"/>
            </a:rPr>
            <a:t>ا</a:t>
          </a:r>
          <a:r>
            <a:rPr lang="ar-SA" sz="2400" b="1" kern="1200" dirty="0" smtClean="0">
              <a:solidFill>
                <a:srgbClr val="000000"/>
              </a:solidFill>
              <a:effectLst/>
              <a:latin typeface="Sakkal Majalla" pitchFamily="2" charset="-78"/>
              <a:ea typeface="Calibri"/>
              <a:cs typeface="Sakkal Majalla" pitchFamily="2" charset="-78"/>
            </a:rPr>
            <a:t>لامتحانات بتكون في الشهور الآتية من كل عام</a:t>
          </a:r>
        </a:p>
        <a:p>
          <a:pPr lvl="0" algn="ctr" defTabSz="889000" rtl="1">
            <a:lnSpc>
              <a:spcPct val="90000"/>
            </a:lnSpc>
            <a:spcBef>
              <a:spcPct val="0"/>
            </a:spcBef>
            <a:spcAft>
              <a:spcPct val="35000"/>
            </a:spcAft>
          </a:pPr>
          <a:r>
            <a:rPr lang="ar-SA" sz="2400" b="1" kern="1200" dirty="0" smtClean="0">
              <a:solidFill>
                <a:srgbClr val="000000"/>
              </a:solidFill>
              <a:effectLst/>
              <a:latin typeface="Sakkal Majalla" pitchFamily="2" charset="-78"/>
              <a:ea typeface="Calibri"/>
              <a:cs typeface="Sakkal Majalla" pitchFamily="2" charset="-78"/>
            </a:rPr>
            <a:t> (يناير/ إبريل/ يوليه/ أكتوبر)</a:t>
          </a:r>
          <a:endParaRPr lang="fr-FR" sz="2400" b="1" kern="1200" dirty="0">
            <a:latin typeface="Sakkal Majalla" pitchFamily="2" charset="-78"/>
            <a:cs typeface="Sakkal Majalla" pitchFamily="2" charset="-78"/>
          </a:endParaRPr>
        </a:p>
      </dsp:txBody>
      <dsp:txXfrm>
        <a:off x="108416" y="2060001"/>
        <a:ext cx="6682178" cy="1001711"/>
      </dsp:txXfrm>
    </dsp:sp>
    <dsp:sp modelId="{6BA345C7-C049-4104-A7C2-1226F66C9E7B}">
      <dsp:nvSpPr>
        <dsp:cNvPr id="0" name=""/>
        <dsp:cNvSpPr/>
      </dsp:nvSpPr>
      <dsp:spPr>
        <a:xfrm>
          <a:off x="6847005" y="1103615"/>
          <a:ext cx="918860" cy="2584768"/>
        </a:xfrm>
        <a:custGeom>
          <a:avLst/>
          <a:gdLst/>
          <a:ahLst/>
          <a:cxnLst/>
          <a:rect l="0" t="0" r="0" b="0"/>
          <a:pathLst>
            <a:path>
              <a:moveTo>
                <a:pt x="918860" y="0"/>
              </a:moveTo>
              <a:lnTo>
                <a:pt x="918860" y="2584768"/>
              </a:lnTo>
              <a:lnTo>
                <a:pt x="0" y="2584768"/>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99D109-A5C8-42AF-9D04-5F8A888DFF5B}">
      <dsp:nvSpPr>
        <dsp:cNvPr id="0" name=""/>
        <dsp:cNvSpPr/>
      </dsp:nvSpPr>
      <dsp:spPr>
        <a:xfrm>
          <a:off x="77251" y="3299727"/>
          <a:ext cx="6769753" cy="777315"/>
        </a:xfrm>
        <a:prstGeom prst="roundRect">
          <a:avLst>
            <a:gd name="adj" fmla="val 10000"/>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45720" tIns="30480" rIns="45720" bIns="30480" numCol="1" spcCol="1270" anchor="ctr" anchorCtr="0">
          <a:noAutofit/>
        </a:bodyPr>
        <a:lstStyle/>
        <a:p>
          <a:pPr lvl="0" algn="ctr" defTabSz="1066800" rtl="1">
            <a:lnSpc>
              <a:spcPct val="90000"/>
            </a:lnSpc>
            <a:spcBef>
              <a:spcPct val="0"/>
            </a:spcBef>
            <a:spcAft>
              <a:spcPct val="35000"/>
            </a:spcAft>
          </a:pPr>
          <a:r>
            <a:rPr lang="ar-SA" sz="2400" b="1" kern="1200" dirty="0" smtClean="0">
              <a:solidFill>
                <a:srgbClr val="000000"/>
              </a:solidFill>
              <a:effectLst/>
              <a:latin typeface="Sakkal Majalla" pitchFamily="2" charset="-78"/>
              <a:ea typeface="Calibri"/>
              <a:cs typeface="Sakkal Majalla" pitchFamily="2" charset="-78"/>
            </a:rPr>
            <a:t>لازم تقدم/ تقدمي قبل موعد انعقاد الدورة الامتحانية ب (3) ثلاثة شهور مسبقًا، بمعنى مثلأ: دورة يناير يتم التقديم لها من أكتوبر السابق لها</a:t>
          </a:r>
          <a:endParaRPr lang="fr-FR" sz="2400" b="1" kern="1200" dirty="0">
            <a:latin typeface="Sakkal Majalla" pitchFamily="2" charset="-78"/>
            <a:cs typeface="Sakkal Majalla" pitchFamily="2" charset="-78"/>
          </a:endParaRPr>
        </a:p>
      </dsp:txBody>
      <dsp:txXfrm>
        <a:off x="100018" y="3322494"/>
        <a:ext cx="6724219" cy="731781"/>
      </dsp:txXfrm>
    </dsp:sp>
    <dsp:sp modelId="{D4B7AFA7-334B-4DFA-B550-7CC3A91147B8}">
      <dsp:nvSpPr>
        <dsp:cNvPr id="0" name=""/>
        <dsp:cNvSpPr/>
      </dsp:nvSpPr>
      <dsp:spPr>
        <a:xfrm>
          <a:off x="6885529" y="1103615"/>
          <a:ext cx="880337" cy="3568933"/>
        </a:xfrm>
        <a:custGeom>
          <a:avLst/>
          <a:gdLst/>
          <a:ahLst/>
          <a:cxnLst/>
          <a:rect l="0" t="0" r="0" b="0"/>
          <a:pathLst>
            <a:path>
              <a:moveTo>
                <a:pt x="880337" y="0"/>
              </a:moveTo>
              <a:lnTo>
                <a:pt x="880337" y="3568933"/>
              </a:lnTo>
              <a:lnTo>
                <a:pt x="0" y="3568933"/>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AB2489-1A07-42E9-BEFA-8B105CBEF5A8}">
      <dsp:nvSpPr>
        <dsp:cNvPr id="0" name=""/>
        <dsp:cNvSpPr/>
      </dsp:nvSpPr>
      <dsp:spPr>
        <a:xfrm>
          <a:off x="77251" y="4283891"/>
          <a:ext cx="6808277" cy="777315"/>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45720" tIns="30480" rIns="45720" bIns="30480" numCol="1" spcCol="1270" anchor="ctr" anchorCtr="0">
          <a:noAutofit/>
        </a:bodyPr>
        <a:lstStyle/>
        <a:p>
          <a:pPr lvl="0" algn="justLow" defTabSz="1066800" rtl="1">
            <a:lnSpc>
              <a:spcPct val="90000"/>
            </a:lnSpc>
            <a:spcBef>
              <a:spcPct val="0"/>
            </a:spcBef>
            <a:spcAft>
              <a:spcPct val="35000"/>
            </a:spcAft>
          </a:pPr>
          <a:r>
            <a:rPr lang="ar-SA" sz="2400" b="1" kern="1200" dirty="0" smtClean="0">
              <a:solidFill>
                <a:srgbClr val="000000"/>
              </a:solidFill>
              <a:effectLst/>
              <a:latin typeface="Sakkal Majalla" pitchFamily="2" charset="-78"/>
              <a:ea typeface="Calibri"/>
              <a:cs typeface="Sakkal Majalla" pitchFamily="2" charset="-78"/>
            </a:rPr>
            <a:t>جميع التفاصيل متاحة على موقع الجامعة وأرقام مسؤولي الهيئة والمراكز ومنسقي الكليات.</a:t>
          </a:r>
          <a:endParaRPr lang="fr-FR" sz="2400" b="1" kern="1200" dirty="0">
            <a:latin typeface="Sakkal Majalla" pitchFamily="2" charset="-78"/>
            <a:cs typeface="Sakkal Majalla" pitchFamily="2" charset="-78"/>
          </a:endParaRPr>
        </a:p>
      </dsp:txBody>
      <dsp:txXfrm>
        <a:off x="100018" y="4306658"/>
        <a:ext cx="6762743" cy="731781"/>
      </dsp:txXfrm>
    </dsp:sp>
    <dsp:sp modelId="{826E88B1-2804-4A85-8A86-B31E6A7674CA}">
      <dsp:nvSpPr>
        <dsp:cNvPr id="0" name=""/>
        <dsp:cNvSpPr/>
      </dsp:nvSpPr>
      <dsp:spPr>
        <a:xfrm>
          <a:off x="6562447" y="1103615"/>
          <a:ext cx="1203419" cy="4553097"/>
        </a:xfrm>
        <a:custGeom>
          <a:avLst/>
          <a:gdLst/>
          <a:ahLst/>
          <a:cxnLst/>
          <a:rect l="0" t="0" r="0" b="0"/>
          <a:pathLst>
            <a:path>
              <a:moveTo>
                <a:pt x="1203419" y="0"/>
              </a:moveTo>
              <a:lnTo>
                <a:pt x="1203419" y="4553097"/>
              </a:lnTo>
              <a:lnTo>
                <a:pt x="0" y="4553097"/>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BD4740-7D80-409F-B1C4-ADF7520B35C3}">
      <dsp:nvSpPr>
        <dsp:cNvPr id="0" name=""/>
        <dsp:cNvSpPr/>
      </dsp:nvSpPr>
      <dsp:spPr>
        <a:xfrm>
          <a:off x="77251" y="5268056"/>
          <a:ext cx="6485195" cy="777315"/>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45720" tIns="30480" rIns="45720" bIns="30480" numCol="1" spcCol="1270" anchor="ctr" anchorCtr="0">
          <a:noAutofit/>
        </a:bodyPr>
        <a:lstStyle/>
        <a:p>
          <a:pPr lvl="0" algn="justLow" defTabSz="1066800" rtl="1">
            <a:lnSpc>
              <a:spcPct val="90000"/>
            </a:lnSpc>
            <a:spcBef>
              <a:spcPct val="0"/>
            </a:spcBef>
            <a:spcAft>
              <a:spcPct val="35000"/>
            </a:spcAft>
          </a:pPr>
          <a:r>
            <a:rPr lang="ar-SA" sz="2400" b="1" kern="1200" dirty="0" smtClean="0">
              <a:solidFill>
                <a:srgbClr val="000000"/>
              </a:solidFill>
              <a:effectLst/>
              <a:latin typeface="Sakkal Majalla" pitchFamily="2" charset="-78"/>
              <a:ea typeface="Calibri"/>
              <a:cs typeface="Sakkal Majalla" pitchFamily="2" charset="-78"/>
            </a:rPr>
            <a:t>كل دارس ناجح بتأخذ عنه مقابل (250) جنيهًا فبادروا بإنجاح أكبر عدد من الدارسين الأميين.</a:t>
          </a:r>
          <a:endParaRPr lang="fr-FR" sz="2400" b="1" kern="1200" dirty="0">
            <a:latin typeface="Sakkal Majalla" pitchFamily="2" charset="-78"/>
            <a:cs typeface="Sakkal Majalla" pitchFamily="2" charset="-78"/>
          </a:endParaRPr>
        </a:p>
      </dsp:txBody>
      <dsp:txXfrm>
        <a:off x="100018" y="5290823"/>
        <a:ext cx="6439661" cy="73178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D8B51D-23E6-40FE-B9C1-C1BCAEFD4CD9}">
      <dsp:nvSpPr>
        <dsp:cNvPr id="0" name=""/>
        <dsp:cNvSpPr/>
      </dsp:nvSpPr>
      <dsp:spPr>
        <a:xfrm>
          <a:off x="71070" y="1030496"/>
          <a:ext cx="8497881" cy="1167795"/>
        </a:xfrm>
        <a:prstGeom prst="roundRect">
          <a:avLst>
            <a:gd name="adj" fmla="val 10000"/>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0960" tIns="40640" rIns="60960" bIns="40640" numCol="1" spcCol="1270" anchor="ctr" anchorCtr="0">
          <a:noAutofit/>
        </a:bodyPr>
        <a:lstStyle/>
        <a:p>
          <a:pPr lvl="0" algn="ctr" defTabSz="1422400" rtl="1">
            <a:lnSpc>
              <a:spcPct val="90000"/>
            </a:lnSpc>
            <a:spcBef>
              <a:spcPct val="0"/>
            </a:spcBef>
            <a:spcAft>
              <a:spcPct val="35000"/>
            </a:spcAft>
          </a:pPr>
          <a:r>
            <a:rPr lang="ar-SA" sz="3200" b="1" kern="1200" dirty="0" smtClean="0">
              <a:solidFill>
                <a:schemeClr val="bg1"/>
              </a:solidFill>
              <a:latin typeface="Sakkal Majalla" pitchFamily="2" charset="-78"/>
              <a:ea typeface="Times New Roman" pitchFamily="18" charset="0"/>
              <a:cs typeface="PT Bold Heading" pitchFamily="2" charset="-78"/>
            </a:rPr>
            <a:t>في الختام</a:t>
          </a:r>
          <a:endParaRPr lang="fr-FR" sz="3200" b="1" kern="1200" dirty="0">
            <a:solidFill>
              <a:schemeClr val="bg1"/>
            </a:solidFill>
            <a:latin typeface="Sakkal Majalla" pitchFamily="2" charset="-78"/>
            <a:cs typeface="Sakkal Majalla" pitchFamily="2" charset="-78"/>
          </a:endParaRPr>
        </a:p>
      </dsp:txBody>
      <dsp:txXfrm>
        <a:off x="105274" y="1064700"/>
        <a:ext cx="8429473" cy="1099387"/>
      </dsp:txXfrm>
    </dsp:sp>
    <dsp:sp modelId="{BC2F3879-43EE-4243-AB81-B2F604A6F496}">
      <dsp:nvSpPr>
        <dsp:cNvPr id="0" name=""/>
        <dsp:cNvSpPr/>
      </dsp:nvSpPr>
      <dsp:spPr>
        <a:xfrm>
          <a:off x="6865856" y="2198292"/>
          <a:ext cx="853307" cy="1519380"/>
        </a:xfrm>
        <a:custGeom>
          <a:avLst/>
          <a:gdLst/>
          <a:ahLst/>
          <a:cxnLst/>
          <a:rect l="0" t="0" r="0" b="0"/>
          <a:pathLst>
            <a:path>
              <a:moveTo>
                <a:pt x="853307" y="0"/>
              </a:moveTo>
              <a:lnTo>
                <a:pt x="853307" y="1519380"/>
              </a:lnTo>
              <a:lnTo>
                <a:pt x="0" y="151938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2542FA-AF9D-48B5-B295-44387FAEB167}">
      <dsp:nvSpPr>
        <dsp:cNvPr id="0" name=""/>
        <dsp:cNvSpPr/>
      </dsp:nvSpPr>
      <dsp:spPr>
        <a:xfrm>
          <a:off x="3519" y="2920294"/>
          <a:ext cx="6862336" cy="1594757"/>
        </a:xfrm>
        <a:prstGeom prst="roundRect">
          <a:avLst>
            <a:gd name="adj" fmla="val 100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45720" tIns="30480" rIns="45720" bIns="30480" numCol="1" spcCol="1270" anchor="ctr" anchorCtr="0">
          <a:noAutofit/>
        </a:bodyPr>
        <a:lstStyle/>
        <a:p>
          <a:pPr lvl="0" algn="justLow" defTabSz="1066800" rtl="1">
            <a:lnSpc>
              <a:spcPct val="90000"/>
            </a:lnSpc>
            <a:spcBef>
              <a:spcPct val="0"/>
            </a:spcBef>
            <a:spcAft>
              <a:spcPct val="35000"/>
            </a:spcAft>
          </a:pPr>
          <a:r>
            <a:rPr lang="ar-SA" sz="2400" b="1" kern="1200" dirty="0" smtClean="0">
              <a:solidFill>
                <a:srgbClr val="000000"/>
              </a:solidFill>
              <a:effectLst/>
              <a:latin typeface="Sakkal Majalla" pitchFamily="2" charset="-78"/>
              <a:ea typeface="Calibri"/>
              <a:cs typeface="Sakkal Majalla" pitchFamily="2" charset="-78"/>
            </a:rPr>
            <a:t>لا تقلقوا</a:t>
          </a:r>
        </a:p>
        <a:p>
          <a:pPr lvl="0" algn="justLow" defTabSz="1066800" rtl="1">
            <a:lnSpc>
              <a:spcPct val="90000"/>
            </a:lnSpc>
            <a:spcBef>
              <a:spcPct val="0"/>
            </a:spcBef>
            <a:spcAft>
              <a:spcPct val="35000"/>
            </a:spcAft>
          </a:pPr>
          <a:r>
            <a:rPr lang="ar-SA" sz="2400" b="1" kern="1200" dirty="0" smtClean="0">
              <a:solidFill>
                <a:srgbClr val="000000"/>
              </a:solidFill>
              <a:effectLst/>
              <a:latin typeface="Sakkal Majalla" pitchFamily="2" charset="-78"/>
              <a:ea typeface="Calibri"/>
              <a:cs typeface="Sakkal Majalla" pitchFamily="2" charset="-78"/>
            </a:rPr>
            <a:t>اعتبروها خدمة لوجه الله تعالى وللوطن، وخدمة مجتمعية للارتقاء والازدهار والسعي نحو مجتمع متقدم ومتطور.</a:t>
          </a:r>
          <a:endParaRPr lang="fr-FR" sz="2400" b="1" kern="1200" dirty="0">
            <a:latin typeface="Sakkal Majalla" pitchFamily="2" charset="-78"/>
            <a:cs typeface="Sakkal Majalla" pitchFamily="2" charset="-78"/>
          </a:endParaRPr>
        </a:p>
      </dsp:txBody>
      <dsp:txXfrm>
        <a:off x="50228" y="2967003"/>
        <a:ext cx="6768918" cy="150133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5637213" y="0"/>
            <a:ext cx="4310062" cy="342900"/>
          </a:xfrm>
          <a:prstGeom prst="rect">
            <a:avLst/>
          </a:prstGeom>
        </p:spPr>
        <p:txBody>
          <a:bodyPr vert="horz" lIns="91440" tIns="45720" rIns="91440" bIns="45720" rtlCol="1"/>
          <a:lstStyle>
            <a:lvl1pPr algn="r">
              <a:defRPr sz="1200"/>
            </a:lvl1pPr>
          </a:lstStyle>
          <a:p>
            <a:pPr>
              <a:defRPr/>
            </a:pPr>
            <a:endParaRPr lang="ar-SA"/>
          </a:p>
        </p:txBody>
      </p:sp>
      <p:sp>
        <p:nvSpPr>
          <p:cNvPr id="3" name="عنصر نائب للتاريخ 2"/>
          <p:cNvSpPr>
            <a:spLocks noGrp="1"/>
          </p:cNvSpPr>
          <p:nvPr>
            <p:ph type="dt" sz="quarter" idx="1"/>
          </p:nvPr>
        </p:nvSpPr>
        <p:spPr>
          <a:xfrm>
            <a:off x="1588" y="0"/>
            <a:ext cx="4311650" cy="342900"/>
          </a:xfrm>
          <a:prstGeom prst="rect">
            <a:avLst/>
          </a:prstGeom>
        </p:spPr>
        <p:txBody>
          <a:bodyPr vert="horz" lIns="91440" tIns="45720" rIns="91440" bIns="45720" rtlCol="1"/>
          <a:lstStyle>
            <a:lvl1pPr algn="l">
              <a:defRPr sz="1200"/>
            </a:lvl1pPr>
          </a:lstStyle>
          <a:p>
            <a:pPr>
              <a:defRPr/>
            </a:pPr>
            <a:fld id="{9AEB8974-015E-4007-86A0-3F954603E963}" type="datetimeFigureOut">
              <a:rPr lang="ar-SA"/>
              <a:pPr>
                <a:defRPr/>
              </a:pPr>
              <a:t>16/09/1442</a:t>
            </a:fld>
            <a:endParaRPr lang="ar-SA"/>
          </a:p>
        </p:txBody>
      </p:sp>
      <p:sp>
        <p:nvSpPr>
          <p:cNvPr id="4" name="عنصر نائب للتذييل 3"/>
          <p:cNvSpPr>
            <a:spLocks noGrp="1"/>
          </p:cNvSpPr>
          <p:nvPr>
            <p:ph type="ftr" sz="quarter" idx="2"/>
          </p:nvPr>
        </p:nvSpPr>
        <p:spPr>
          <a:xfrm>
            <a:off x="5637213" y="6513513"/>
            <a:ext cx="4310062" cy="342900"/>
          </a:xfrm>
          <a:prstGeom prst="rect">
            <a:avLst/>
          </a:prstGeom>
        </p:spPr>
        <p:txBody>
          <a:bodyPr vert="horz" lIns="91440" tIns="45720" rIns="91440" bIns="45720" rtlCol="1" anchor="b"/>
          <a:lstStyle>
            <a:lvl1pPr algn="r">
              <a:defRPr sz="1200"/>
            </a:lvl1pPr>
          </a:lstStyle>
          <a:p>
            <a:pPr>
              <a:defRPr/>
            </a:pPr>
            <a:endParaRPr lang="ar-SA"/>
          </a:p>
        </p:txBody>
      </p:sp>
      <p:sp>
        <p:nvSpPr>
          <p:cNvPr id="5" name="عنصر نائب لرقم الشريحة 4"/>
          <p:cNvSpPr>
            <a:spLocks noGrp="1"/>
          </p:cNvSpPr>
          <p:nvPr>
            <p:ph type="sldNum" sz="quarter" idx="3"/>
          </p:nvPr>
        </p:nvSpPr>
        <p:spPr>
          <a:xfrm>
            <a:off x="1588" y="6513513"/>
            <a:ext cx="4311650" cy="342900"/>
          </a:xfrm>
          <a:prstGeom prst="rect">
            <a:avLst/>
          </a:prstGeom>
        </p:spPr>
        <p:txBody>
          <a:bodyPr vert="horz" lIns="91440" tIns="45720" rIns="91440" bIns="45720" rtlCol="1" anchor="b"/>
          <a:lstStyle>
            <a:lvl1pPr algn="l">
              <a:defRPr sz="1200"/>
            </a:lvl1pPr>
          </a:lstStyle>
          <a:p>
            <a:pPr>
              <a:defRPr/>
            </a:pPr>
            <a:fld id="{52287968-46AC-4491-8EDE-26904350A9AC}" type="slidenum">
              <a:rPr lang="ar-SA"/>
              <a:pPr>
                <a:defRPr/>
              </a:pPr>
              <a:t>‹#›</a:t>
            </a:fld>
            <a:endParaRPr lang="ar-SA"/>
          </a:p>
        </p:txBody>
      </p:sp>
    </p:spTree>
    <p:extLst>
      <p:ext uri="{BB962C8B-B14F-4D97-AF65-F5344CB8AC3E}">
        <p14:creationId xmlns:p14="http://schemas.microsoft.com/office/powerpoint/2010/main" val="21071102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310063" cy="3429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5634038" y="0"/>
            <a:ext cx="4311650" cy="3429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DCB5C36-A64B-4056-A64D-C61A7A69A833}" type="datetimeFigureOut">
              <a:rPr lang="fr-FR"/>
              <a:pPr>
                <a:defRPr/>
              </a:pPr>
              <a:t>27/04/2021</a:t>
            </a:fld>
            <a:endParaRPr lang="fr-FR"/>
          </a:p>
        </p:txBody>
      </p:sp>
      <p:sp>
        <p:nvSpPr>
          <p:cNvPr id="4" name="Espace réservé de l'image des diapositives 3"/>
          <p:cNvSpPr>
            <a:spLocks noGrp="1" noRot="1" noChangeAspect="1"/>
          </p:cNvSpPr>
          <p:nvPr>
            <p:ph type="sldImg" idx="2"/>
          </p:nvPr>
        </p:nvSpPr>
        <p:spPr>
          <a:xfrm>
            <a:off x="3259138" y="514350"/>
            <a:ext cx="3429000" cy="257175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995363" y="3257550"/>
            <a:ext cx="7956550" cy="30861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6513513"/>
            <a:ext cx="4310063" cy="3429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5634038" y="6513513"/>
            <a:ext cx="4311650" cy="3429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F3996EC-5B60-4A46-8E43-8A47EF250333}" type="slidenum">
              <a:rPr lang="fr-FR"/>
              <a:pPr>
                <a:defRPr/>
              </a:pPr>
              <a:t>‹#›</a:t>
            </a:fld>
            <a:endParaRPr lang="fr-FR"/>
          </a:p>
        </p:txBody>
      </p:sp>
    </p:spTree>
    <p:extLst>
      <p:ext uri="{BB962C8B-B14F-4D97-AF65-F5344CB8AC3E}">
        <p14:creationId xmlns:p14="http://schemas.microsoft.com/office/powerpoint/2010/main" val="29559495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r-SA" smtClean="0"/>
          </a:p>
        </p:txBody>
      </p:sp>
      <p:sp>
        <p:nvSpPr>
          <p:cNvPr id="32772" name="Espace réservé du numéro de diapositive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algn="l" rtl="0" fontAlgn="base">
              <a:spcBef>
                <a:spcPct val="0"/>
              </a:spcBef>
              <a:spcAft>
                <a:spcPct val="0"/>
              </a:spcAft>
              <a:defRPr>
                <a:solidFill>
                  <a:schemeClr val="tx1"/>
                </a:solidFill>
                <a:latin typeface="Calibri" pitchFamily="34" charset="0"/>
              </a:defRPr>
            </a:lvl6pPr>
            <a:lvl7pPr marL="2971800" indent="-228600" algn="l" rtl="0" fontAlgn="base">
              <a:spcBef>
                <a:spcPct val="0"/>
              </a:spcBef>
              <a:spcAft>
                <a:spcPct val="0"/>
              </a:spcAft>
              <a:defRPr>
                <a:solidFill>
                  <a:schemeClr val="tx1"/>
                </a:solidFill>
                <a:latin typeface="Calibri" pitchFamily="34" charset="0"/>
              </a:defRPr>
            </a:lvl7pPr>
            <a:lvl8pPr marL="3429000" indent="-228600" algn="l" rtl="0" fontAlgn="base">
              <a:spcBef>
                <a:spcPct val="0"/>
              </a:spcBef>
              <a:spcAft>
                <a:spcPct val="0"/>
              </a:spcAft>
              <a:defRPr>
                <a:solidFill>
                  <a:schemeClr val="tx1"/>
                </a:solidFill>
                <a:latin typeface="Calibri" pitchFamily="34" charset="0"/>
              </a:defRPr>
            </a:lvl8pPr>
            <a:lvl9pPr marL="3886200" indent="-228600" algn="l" rtl="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899BB42A-9150-4EFA-8CA4-FCD8FAA2B18E}" type="slidenum">
              <a:rPr lang="fr-FR" smtClean="0">
                <a:solidFill>
                  <a:srgbClr val="000000"/>
                </a:solidFill>
              </a:rPr>
              <a:pPr fontAlgn="base">
                <a:spcBef>
                  <a:spcPct val="0"/>
                </a:spcBef>
                <a:spcAft>
                  <a:spcPct val="0"/>
                </a:spcAft>
                <a:defRPr/>
              </a:pPr>
              <a:t>7</a:t>
            </a:fld>
            <a:endParaRPr lang="fr-FR"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r-SA" smtClean="0"/>
          </a:p>
        </p:txBody>
      </p:sp>
      <p:sp>
        <p:nvSpPr>
          <p:cNvPr id="32772" name="Espace réservé du numéro de diapositive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algn="l" rtl="0" fontAlgn="base">
              <a:spcBef>
                <a:spcPct val="0"/>
              </a:spcBef>
              <a:spcAft>
                <a:spcPct val="0"/>
              </a:spcAft>
              <a:defRPr>
                <a:solidFill>
                  <a:schemeClr val="tx1"/>
                </a:solidFill>
                <a:latin typeface="Calibri" pitchFamily="34" charset="0"/>
              </a:defRPr>
            </a:lvl6pPr>
            <a:lvl7pPr marL="2971800" indent="-228600" algn="l" rtl="0" fontAlgn="base">
              <a:spcBef>
                <a:spcPct val="0"/>
              </a:spcBef>
              <a:spcAft>
                <a:spcPct val="0"/>
              </a:spcAft>
              <a:defRPr>
                <a:solidFill>
                  <a:schemeClr val="tx1"/>
                </a:solidFill>
                <a:latin typeface="Calibri" pitchFamily="34" charset="0"/>
              </a:defRPr>
            </a:lvl7pPr>
            <a:lvl8pPr marL="3429000" indent="-228600" algn="l" rtl="0" fontAlgn="base">
              <a:spcBef>
                <a:spcPct val="0"/>
              </a:spcBef>
              <a:spcAft>
                <a:spcPct val="0"/>
              </a:spcAft>
              <a:defRPr>
                <a:solidFill>
                  <a:schemeClr val="tx1"/>
                </a:solidFill>
                <a:latin typeface="Calibri" pitchFamily="34" charset="0"/>
              </a:defRPr>
            </a:lvl8pPr>
            <a:lvl9pPr marL="3886200" indent="-228600" algn="l" rtl="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A2A5854-C0EF-4453-8059-4432D9DB5309}" type="slidenum">
              <a:rPr lang="fr-FR" smtClean="0">
                <a:solidFill>
                  <a:srgbClr val="000000"/>
                </a:solidFill>
              </a:rPr>
              <a:pPr fontAlgn="base">
                <a:spcBef>
                  <a:spcPct val="0"/>
                </a:spcBef>
                <a:spcAft>
                  <a:spcPct val="0"/>
                </a:spcAft>
                <a:defRPr/>
              </a:pPr>
              <a:t>8</a:t>
            </a:fld>
            <a:endParaRPr lang="fr-FR" smtClean="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r-SA" smtClean="0"/>
          </a:p>
        </p:txBody>
      </p:sp>
      <p:sp>
        <p:nvSpPr>
          <p:cNvPr id="32772" name="Espace réservé du numéro de diapositive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algn="l" rtl="0" fontAlgn="base">
              <a:spcBef>
                <a:spcPct val="0"/>
              </a:spcBef>
              <a:spcAft>
                <a:spcPct val="0"/>
              </a:spcAft>
              <a:defRPr>
                <a:solidFill>
                  <a:schemeClr val="tx1"/>
                </a:solidFill>
                <a:latin typeface="Calibri" pitchFamily="34" charset="0"/>
              </a:defRPr>
            </a:lvl6pPr>
            <a:lvl7pPr marL="2971800" indent="-228600" algn="l" rtl="0" fontAlgn="base">
              <a:spcBef>
                <a:spcPct val="0"/>
              </a:spcBef>
              <a:spcAft>
                <a:spcPct val="0"/>
              </a:spcAft>
              <a:defRPr>
                <a:solidFill>
                  <a:schemeClr val="tx1"/>
                </a:solidFill>
                <a:latin typeface="Calibri" pitchFamily="34" charset="0"/>
              </a:defRPr>
            </a:lvl7pPr>
            <a:lvl8pPr marL="3429000" indent="-228600" algn="l" rtl="0" fontAlgn="base">
              <a:spcBef>
                <a:spcPct val="0"/>
              </a:spcBef>
              <a:spcAft>
                <a:spcPct val="0"/>
              </a:spcAft>
              <a:defRPr>
                <a:solidFill>
                  <a:schemeClr val="tx1"/>
                </a:solidFill>
                <a:latin typeface="Calibri" pitchFamily="34" charset="0"/>
              </a:defRPr>
            </a:lvl8pPr>
            <a:lvl9pPr marL="3886200" indent="-228600" algn="l" rtl="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BE7E0D6-5145-43B0-AAD3-68EA3EA76972}" type="slidenum">
              <a:rPr lang="fr-FR" smtClean="0">
                <a:solidFill>
                  <a:srgbClr val="000000"/>
                </a:solidFill>
              </a:rPr>
              <a:pPr fontAlgn="base">
                <a:spcBef>
                  <a:spcPct val="0"/>
                </a:spcBef>
                <a:spcAft>
                  <a:spcPct val="0"/>
                </a:spcAft>
                <a:defRPr/>
              </a:pPr>
              <a:t>9</a:t>
            </a:fld>
            <a:endParaRPr lang="fr-FR"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1A147754-2262-493C-9DEC-E8C7BD8421BF}" type="datetimeFigureOut">
              <a:rPr lang="fr-FR"/>
              <a:pPr>
                <a:defRPr/>
              </a:pPr>
              <a:t>27/04/2021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418C5CD6-1E7C-4702-8214-4E95035B8D02}" type="slidenum">
              <a:rPr lang="fr-FR"/>
              <a:pPr>
                <a:defRPr/>
              </a:pPr>
              <a:t>‹#›</a:t>
            </a:fld>
            <a:endParaRPr lang="fr-FR"/>
          </a:p>
        </p:txBody>
      </p:sp>
    </p:spTree>
    <p:extLst>
      <p:ext uri="{BB962C8B-B14F-4D97-AF65-F5344CB8AC3E}">
        <p14:creationId xmlns:p14="http://schemas.microsoft.com/office/powerpoint/2010/main" val="3864059821"/>
      </p:ext>
    </p:extLst>
  </p:cSld>
  <p:clrMapOvr>
    <a:masterClrMapping/>
  </p:clrMapOvr>
  <p:transition spd="slow">
    <p:cover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01997C02-8DBB-4CA9-B643-760E4FE653AF}" type="datetimeFigureOut">
              <a:rPr lang="fr-FR"/>
              <a:pPr>
                <a:defRPr/>
              </a:pPr>
              <a:t>27/04/2021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95C36091-E211-48AC-A43B-8ADBA2719DB0}" type="slidenum">
              <a:rPr lang="fr-FR"/>
              <a:pPr>
                <a:defRPr/>
              </a:pPr>
              <a:t>‹#›</a:t>
            </a:fld>
            <a:endParaRPr lang="fr-FR"/>
          </a:p>
        </p:txBody>
      </p:sp>
    </p:spTree>
    <p:extLst>
      <p:ext uri="{BB962C8B-B14F-4D97-AF65-F5344CB8AC3E}">
        <p14:creationId xmlns:p14="http://schemas.microsoft.com/office/powerpoint/2010/main" val="1985712160"/>
      </p:ext>
    </p:extLst>
  </p:cSld>
  <p:clrMapOvr>
    <a:masterClrMapping/>
  </p:clrMapOvr>
  <p:transition spd="slow">
    <p:cover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E55CA629-09A0-4117-AF4E-EF55CC9ED1FA}" type="datetimeFigureOut">
              <a:rPr lang="fr-FR"/>
              <a:pPr>
                <a:defRPr/>
              </a:pPr>
              <a:t>27/04/2021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E14B4DF-6D00-4B1B-AF9E-6B23D52CD84F}" type="slidenum">
              <a:rPr lang="fr-FR"/>
              <a:pPr>
                <a:defRPr/>
              </a:pPr>
              <a:t>‹#›</a:t>
            </a:fld>
            <a:endParaRPr lang="fr-FR"/>
          </a:p>
        </p:txBody>
      </p:sp>
    </p:spTree>
    <p:extLst>
      <p:ext uri="{BB962C8B-B14F-4D97-AF65-F5344CB8AC3E}">
        <p14:creationId xmlns:p14="http://schemas.microsoft.com/office/powerpoint/2010/main" val="2079839667"/>
      </p:ext>
    </p:extLst>
  </p:cSld>
  <p:clrMapOvr>
    <a:masterClrMapping/>
  </p:clrMapOvr>
  <p:transition spd="slow">
    <p:cover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25203E01-A662-4527-9033-A945242A9D83}" type="datetimeFigureOut">
              <a:rPr lang="fr-FR"/>
              <a:pPr>
                <a:defRPr/>
              </a:pPr>
              <a:t>27/04/2021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6B8DC56-717B-49C2-8F6B-D91F3B3C4CDD}" type="slidenum">
              <a:rPr lang="fr-FR"/>
              <a:pPr>
                <a:defRPr/>
              </a:pPr>
              <a:t>‹#›</a:t>
            </a:fld>
            <a:endParaRPr lang="fr-FR"/>
          </a:p>
        </p:txBody>
      </p:sp>
    </p:spTree>
    <p:extLst>
      <p:ext uri="{BB962C8B-B14F-4D97-AF65-F5344CB8AC3E}">
        <p14:creationId xmlns:p14="http://schemas.microsoft.com/office/powerpoint/2010/main" val="1188415920"/>
      </p:ext>
    </p:extLst>
  </p:cSld>
  <p:clrMapOvr>
    <a:masterClrMapping/>
  </p:clrMapOvr>
  <p:transition spd="slow">
    <p:cover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D48EF1CD-6D99-4756-A65B-44803B58A2B5}" type="datetimeFigureOut">
              <a:rPr lang="fr-FR"/>
              <a:pPr>
                <a:defRPr/>
              </a:pPr>
              <a:t>27/04/2021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E818447-8EC9-464A-82DB-254F6D3D74DC}" type="slidenum">
              <a:rPr lang="fr-FR"/>
              <a:pPr>
                <a:defRPr/>
              </a:pPr>
              <a:t>‹#›</a:t>
            </a:fld>
            <a:endParaRPr lang="fr-FR"/>
          </a:p>
        </p:txBody>
      </p:sp>
    </p:spTree>
    <p:extLst>
      <p:ext uri="{BB962C8B-B14F-4D97-AF65-F5344CB8AC3E}">
        <p14:creationId xmlns:p14="http://schemas.microsoft.com/office/powerpoint/2010/main" val="98183274"/>
      </p:ext>
    </p:extLst>
  </p:cSld>
  <p:clrMapOvr>
    <a:masterClrMapping/>
  </p:clrMapOvr>
  <p:transition spd="slow">
    <p:cover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C1181596-FBE9-423D-ACF2-65603665BD44}" type="datetimeFigureOut">
              <a:rPr lang="fr-FR"/>
              <a:pPr>
                <a:defRPr/>
              </a:pPr>
              <a:t>27/04/2021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BE2CE0F0-F373-4E73-96E9-21F255351E69}" type="slidenum">
              <a:rPr lang="fr-FR"/>
              <a:pPr>
                <a:defRPr/>
              </a:pPr>
              <a:t>‹#›</a:t>
            </a:fld>
            <a:endParaRPr lang="fr-FR"/>
          </a:p>
        </p:txBody>
      </p:sp>
    </p:spTree>
    <p:extLst>
      <p:ext uri="{BB962C8B-B14F-4D97-AF65-F5344CB8AC3E}">
        <p14:creationId xmlns:p14="http://schemas.microsoft.com/office/powerpoint/2010/main" val="3343835992"/>
      </p:ext>
    </p:extLst>
  </p:cSld>
  <p:clrMapOvr>
    <a:masterClrMapping/>
  </p:clrMapOvr>
  <p:transition spd="slow">
    <p:cover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5896C634-2BE9-4518-8D33-AC674D0ED547}" type="datetimeFigureOut">
              <a:rPr lang="fr-FR"/>
              <a:pPr>
                <a:defRPr/>
              </a:pPr>
              <a:t>27/04/2021</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F189EBE7-8BD7-4167-BBAB-B841B4658570}" type="slidenum">
              <a:rPr lang="fr-FR"/>
              <a:pPr>
                <a:defRPr/>
              </a:pPr>
              <a:t>‹#›</a:t>
            </a:fld>
            <a:endParaRPr lang="fr-FR"/>
          </a:p>
        </p:txBody>
      </p:sp>
    </p:spTree>
    <p:extLst>
      <p:ext uri="{BB962C8B-B14F-4D97-AF65-F5344CB8AC3E}">
        <p14:creationId xmlns:p14="http://schemas.microsoft.com/office/powerpoint/2010/main" val="3285075718"/>
      </p:ext>
    </p:extLst>
  </p:cSld>
  <p:clrMapOvr>
    <a:masterClrMapping/>
  </p:clrMapOvr>
  <p:transition spd="slow">
    <p:cover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4F4F6C74-2F7F-4984-9B70-AEC9FBA8B56D}" type="datetimeFigureOut">
              <a:rPr lang="fr-FR"/>
              <a:pPr>
                <a:defRPr/>
              </a:pPr>
              <a:t>27/04/2021</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4010A187-788B-4A77-9304-C77451EF770D}" type="slidenum">
              <a:rPr lang="fr-FR"/>
              <a:pPr>
                <a:defRPr/>
              </a:pPr>
              <a:t>‹#›</a:t>
            </a:fld>
            <a:endParaRPr lang="fr-FR"/>
          </a:p>
        </p:txBody>
      </p:sp>
    </p:spTree>
    <p:extLst>
      <p:ext uri="{BB962C8B-B14F-4D97-AF65-F5344CB8AC3E}">
        <p14:creationId xmlns:p14="http://schemas.microsoft.com/office/powerpoint/2010/main" val="3959409615"/>
      </p:ext>
    </p:extLst>
  </p:cSld>
  <p:clrMapOvr>
    <a:masterClrMapping/>
  </p:clrMapOvr>
  <p:transition spd="slow">
    <p:cover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6DC225BF-F31D-4C99-B593-CDA77B2B0560}" type="datetimeFigureOut">
              <a:rPr lang="fr-FR"/>
              <a:pPr>
                <a:defRPr/>
              </a:pPr>
              <a:t>27/04/2021</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BDEBDBAA-E3F7-46D2-9AAB-18E836ECBF92}" type="slidenum">
              <a:rPr lang="fr-FR"/>
              <a:pPr>
                <a:defRPr/>
              </a:pPr>
              <a:t>‹#›</a:t>
            </a:fld>
            <a:endParaRPr lang="fr-FR"/>
          </a:p>
        </p:txBody>
      </p:sp>
    </p:spTree>
    <p:extLst>
      <p:ext uri="{BB962C8B-B14F-4D97-AF65-F5344CB8AC3E}">
        <p14:creationId xmlns:p14="http://schemas.microsoft.com/office/powerpoint/2010/main" val="205234233"/>
      </p:ext>
    </p:extLst>
  </p:cSld>
  <p:clrMapOvr>
    <a:masterClrMapping/>
  </p:clrMapOvr>
  <p:transition spd="slow">
    <p:cover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6F001EBA-B7F9-4B52-B9AB-C2FCF77DFAED}" type="datetimeFigureOut">
              <a:rPr lang="fr-FR"/>
              <a:pPr>
                <a:defRPr/>
              </a:pPr>
              <a:t>27/04/2021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087BAC1A-41DE-464D-91D6-F90BA034181A}" type="slidenum">
              <a:rPr lang="fr-FR"/>
              <a:pPr>
                <a:defRPr/>
              </a:pPr>
              <a:t>‹#›</a:t>
            </a:fld>
            <a:endParaRPr lang="fr-FR"/>
          </a:p>
        </p:txBody>
      </p:sp>
    </p:spTree>
    <p:extLst>
      <p:ext uri="{BB962C8B-B14F-4D97-AF65-F5344CB8AC3E}">
        <p14:creationId xmlns:p14="http://schemas.microsoft.com/office/powerpoint/2010/main" val="1770361086"/>
      </p:ext>
    </p:extLst>
  </p:cSld>
  <p:clrMapOvr>
    <a:masterClrMapping/>
  </p:clrMapOvr>
  <p:transition spd="slow">
    <p:cover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BCF936E1-432F-4A03-BC24-C39CF4477A71}" type="datetimeFigureOut">
              <a:rPr lang="fr-FR"/>
              <a:pPr>
                <a:defRPr/>
              </a:pPr>
              <a:t>27/04/2021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D5B8A258-83E3-492F-A78E-CA040A571BAA}" type="slidenum">
              <a:rPr lang="fr-FR"/>
              <a:pPr>
                <a:defRPr/>
              </a:pPr>
              <a:t>‹#›</a:t>
            </a:fld>
            <a:endParaRPr lang="fr-FR"/>
          </a:p>
        </p:txBody>
      </p:sp>
    </p:spTree>
    <p:extLst>
      <p:ext uri="{BB962C8B-B14F-4D97-AF65-F5344CB8AC3E}">
        <p14:creationId xmlns:p14="http://schemas.microsoft.com/office/powerpoint/2010/main" val="3040617202"/>
      </p:ext>
    </p:extLst>
  </p:cSld>
  <p:clrMapOvr>
    <a:masterClrMapping/>
  </p:clrMapOvr>
  <p:transition spd="slow">
    <p:cover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cs typeface="+mn-cs"/>
              </a:defRPr>
            </a:lvl1pPr>
          </a:lstStyle>
          <a:p>
            <a:pPr>
              <a:defRPr/>
            </a:pPr>
            <a:fld id="{0741E940-78A1-4E35-B9D0-1E3A7D873F1E}" type="datetimeFigureOut">
              <a:rPr lang="fr-FR"/>
              <a:pPr>
                <a:defRPr/>
              </a:pPr>
              <a:t>27/04/2021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E976EA61-EFF3-4FD7-8EA5-469B1BA70926}" type="slidenum">
              <a:rPr lang="fr-FR"/>
              <a:pPr>
                <a:defRPr/>
              </a:pPr>
              <a:t>‹#›</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cover dir="ru"/>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3">
            <a:lumMod val="40000"/>
            <a:lumOff val="60000"/>
            <a:alpha val="0"/>
          </a:schemeClr>
        </a:solidFill>
        <a:effectLst/>
      </p:bgPr>
    </p:bg>
    <p:spTree>
      <p:nvGrpSpPr>
        <p:cNvPr id="1" name=""/>
        <p:cNvGrpSpPr/>
        <p:nvPr/>
      </p:nvGrpSpPr>
      <p:grpSpPr>
        <a:xfrm>
          <a:off x="0" y="0"/>
          <a:ext cx="0" cy="0"/>
          <a:chOff x="0" y="0"/>
          <a:chExt cx="0" cy="0"/>
        </a:xfrm>
      </p:grpSpPr>
      <p:sp>
        <p:nvSpPr>
          <p:cNvPr id="6" name="Organigramme : Entrée manuelle 5"/>
          <p:cNvSpPr/>
          <p:nvPr/>
        </p:nvSpPr>
        <p:spPr>
          <a:xfrm>
            <a:off x="0" y="4627563"/>
            <a:ext cx="9144000" cy="2230437"/>
          </a:xfrm>
          <a:prstGeom prst="flowChartManualInput">
            <a:avLst/>
          </a:prstGeom>
          <a:blipFill>
            <a:blip r:embed="rId2" cstate="email"/>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ar-SA" sz="3200" b="1" dirty="0">
                <a:solidFill>
                  <a:srgbClr val="FFFF00"/>
                </a:solidFill>
              </a:rPr>
              <a:t>إعداد</a:t>
            </a:r>
          </a:p>
          <a:p>
            <a:pPr algn="ctr" fontAlgn="auto">
              <a:spcBef>
                <a:spcPts val="0"/>
              </a:spcBef>
              <a:spcAft>
                <a:spcPts val="0"/>
              </a:spcAft>
              <a:defRPr/>
            </a:pPr>
            <a:r>
              <a:rPr lang="ar-SA" sz="3200" b="1" dirty="0">
                <a:solidFill>
                  <a:srgbClr val="FFFF00"/>
                </a:solidFill>
              </a:rPr>
              <a:t>فريق العمل بمركز تعليم الكبار</a:t>
            </a:r>
            <a:endParaRPr lang="ar-SA" sz="3200" b="1" dirty="0">
              <a:solidFill>
                <a:srgbClr val="FFFF00"/>
              </a:solidFill>
            </a:endParaRPr>
          </a:p>
          <a:p>
            <a:pPr algn="ctr" fontAlgn="auto">
              <a:spcBef>
                <a:spcPts val="0"/>
              </a:spcBef>
              <a:spcAft>
                <a:spcPts val="0"/>
              </a:spcAft>
              <a:defRPr/>
            </a:pPr>
            <a:r>
              <a:rPr lang="ar-SA" sz="3200" b="1" dirty="0">
                <a:solidFill>
                  <a:srgbClr val="FFFF00"/>
                </a:solidFill>
              </a:rPr>
              <a:t>جامعة </a:t>
            </a:r>
            <a:r>
              <a:rPr lang="ar-SA" sz="3200" b="1" dirty="0">
                <a:solidFill>
                  <a:srgbClr val="FFFF00"/>
                </a:solidFill>
              </a:rPr>
              <a:t>جنوب الوادي</a:t>
            </a:r>
            <a:endParaRPr lang="fr-FR" sz="3200" b="1" dirty="0">
              <a:solidFill>
                <a:srgbClr val="FFFF00"/>
              </a:solidFill>
            </a:endParaRPr>
          </a:p>
        </p:txBody>
      </p:sp>
      <p:sp>
        <p:nvSpPr>
          <p:cNvPr id="5" name="Rogner un rectangle à un seul coin 4"/>
          <p:cNvSpPr/>
          <p:nvPr/>
        </p:nvSpPr>
        <p:spPr>
          <a:xfrm>
            <a:off x="-36513" y="0"/>
            <a:ext cx="9178926" cy="2060575"/>
          </a:xfrm>
          <a:prstGeom prst="snip1Rect">
            <a:avLst>
              <a:gd name="adj" fmla="val 49464"/>
            </a:avLst>
          </a:prstGeom>
          <a:gradFill>
            <a:gsLst>
              <a:gs pos="0">
                <a:srgbClr val="E6DCAC"/>
              </a:gs>
              <a:gs pos="12000">
                <a:srgbClr val="E6D78A"/>
              </a:gs>
              <a:gs pos="30000">
                <a:srgbClr val="C7AC4C"/>
              </a:gs>
              <a:gs pos="45000">
                <a:srgbClr val="E6D78A"/>
              </a:gs>
              <a:gs pos="77000">
                <a:srgbClr val="C7AC4C"/>
              </a:gs>
              <a:gs pos="100000">
                <a:srgbClr val="E6DCAC"/>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2052" name="مربع نص 2"/>
          <p:cNvSpPr txBox="1">
            <a:spLocks noChangeArrowheads="1"/>
          </p:cNvSpPr>
          <p:nvPr/>
        </p:nvSpPr>
        <p:spPr bwMode="auto">
          <a:xfrm>
            <a:off x="539750" y="2565400"/>
            <a:ext cx="74882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ar-SA" sz="3600" b="1"/>
              <a:t>دور طلاب جامعة جنوب الوادي </a:t>
            </a:r>
          </a:p>
          <a:p>
            <a:pPr algn="ctr" eaLnBrk="1" hangingPunct="1"/>
            <a:r>
              <a:rPr lang="ar-SA" sz="3600" b="1"/>
              <a:t>في المشروع القومي لمحو الأمية </a:t>
            </a:r>
          </a:p>
        </p:txBody>
      </p:sp>
      <p:pic>
        <p:nvPicPr>
          <p:cNvPr id="2053" name="Picture 6" descr="svu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2588" y="260350"/>
            <a:ext cx="1295400"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7" descr="C:\Users\Dell\Desktop\خاص بمركز تعليم الكبار بجامعة جنوب الوادي\شعار المركز.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260350"/>
            <a:ext cx="1439862"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cover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323528" y="188640"/>
          <a:ext cx="8568952"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cover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graphicEl>
                                              <a:dgm id="{C7D8B51D-23E6-40FE-B9C1-C1BCAEFD4CD9}"/>
                                            </p:graphicEl>
                                          </p:spTgt>
                                        </p:tgtEl>
                                        <p:attrNameLst>
                                          <p:attrName>style.visibility</p:attrName>
                                        </p:attrNameLst>
                                      </p:cBhvr>
                                      <p:to>
                                        <p:strVal val="visible"/>
                                      </p:to>
                                    </p:set>
                                    <p:animEffect transition="in" filter="fade">
                                      <p:cBhvr>
                                        <p:cTn id="7" dur="2000"/>
                                        <p:tgtEl>
                                          <p:spTgt spid="3">
                                            <p:graphicEl>
                                              <a:dgm id="{C7D8B51D-23E6-40FE-B9C1-C1BCAEFD4CD9}"/>
                                            </p:graphic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graphicEl>
                                              <a:dgm id="{BC2F3879-43EE-4243-AB81-B2F604A6F496}"/>
                                            </p:graphicEl>
                                          </p:spTgt>
                                        </p:tgtEl>
                                        <p:attrNameLst>
                                          <p:attrName>style.visibility</p:attrName>
                                        </p:attrNameLst>
                                      </p:cBhvr>
                                      <p:to>
                                        <p:strVal val="visible"/>
                                      </p:to>
                                    </p:set>
                                    <p:animEffect transition="in" filter="fade">
                                      <p:cBhvr>
                                        <p:cTn id="11" dur="2000"/>
                                        <p:tgtEl>
                                          <p:spTgt spid="3">
                                            <p:graphicEl>
                                              <a:dgm id="{BC2F3879-43EE-4243-AB81-B2F604A6F496}"/>
                                            </p:graphic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graphicEl>
                                              <a:dgm id="{6F2542FA-AF9D-48B5-B295-44387FAEB167}"/>
                                            </p:graphicEl>
                                          </p:spTgt>
                                        </p:tgtEl>
                                        <p:attrNameLst>
                                          <p:attrName>style.visibility</p:attrName>
                                        </p:attrNameLst>
                                      </p:cBhvr>
                                      <p:to>
                                        <p:strVal val="visible"/>
                                      </p:to>
                                    </p:set>
                                    <p:animEffect transition="in" filter="fade">
                                      <p:cBhvr>
                                        <p:cTn id="15" dur="2000"/>
                                        <p:tgtEl>
                                          <p:spTgt spid="3">
                                            <p:graphicEl>
                                              <a:dgm id="{6F2542FA-AF9D-48B5-B295-44387FAEB167}"/>
                                            </p:graphic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3">
                                            <p:graphicEl>
                                              <a:dgm id="{04676AE3-3B27-4FAA-A0A8-C05A60567089}"/>
                                            </p:graphicEl>
                                          </p:spTgt>
                                        </p:tgtEl>
                                        <p:attrNameLst>
                                          <p:attrName>style.visibility</p:attrName>
                                        </p:attrNameLst>
                                      </p:cBhvr>
                                      <p:to>
                                        <p:strVal val="visible"/>
                                      </p:to>
                                    </p:set>
                                    <p:animEffect transition="in" filter="fade">
                                      <p:cBhvr>
                                        <p:cTn id="19" dur="2000"/>
                                        <p:tgtEl>
                                          <p:spTgt spid="3">
                                            <p:graphicEl>
                                              <a:dgm id="{04676AE3-3B27-4FAA-A0A8-C05A60567089}"/>
                                            </p:graphic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3">
                                            <p:graphicEl>
                                              <a:dgm id="{913AB237-7C0A-497E-9A2B-5B96193FB117}"/>
                                            </p:graphicEl>
                                          </p:spTgt>
                                        </p:tgtEl>
                                        <p:attrNameLst>
                                          <p:attrName>style.visibility</p:attrName>
                                        </p:attrNameLst>
                                      </p:cBhvr>
                                      <p:to>
                                        <p:strVal val="visible"/>
                                      </p:to>
                                    </p:set>
                                    <p:animEffect transition="in" filter="fade">
                                      <p:cBhvr>
                                        <p:cTn id="23" dur="2000"/>
                                        <p:tgtEl>
                                          <p:spTgt spid="3">
                                            <p:graphicEl>
                                              <a:dgm id="{913AB237-7C0A-497E-9A2B-5B96193FB117}"/>
                                            </p:graphicEl>
                                          </p:spTgt>
                                        </p:tgtEl>
                                      </p:cBhvr>
                                    </p:animEffect>
                                  </p:childTnLst>
                                </p:cTn>
                              </p:par>
                            </p:childTnLst>
                          </p:cTn>
                        </p:par>
                        <p:par>
                          <p:cTn id="24" fill="hold">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3">
                                            <p:graphicEl>
                                              <a:dgm id="{6BA345C7-C049-4104-A7C2-1226F66C9E7B}"/>
                                            </p:graphicEl>
                                          </p:spTgt>
                                        </p:tgtEl>
                                        <p:attrNameLst>
                                          <p:attrName>style.visibility</p:attrName>
                                        </p:attrNameLst>
                                      </p:cBhvr>
                                      <p:to>
                                        <p:strVal val="visible"/>
                                      </p:to>
                                    </p:set>
                                    <p:animEffect transition="in" filter="fade">
                                      <p:cBhvr>
                                        <p:cTn id="27" dur="2000"/>
                                        <p:tgtEl>
                                          <p:spTgt spid="3">
                                            <p:graphicEl>
                                              <a:dgm id="{6BA345C7-C049-4104-A7C2-1226F66C9E7B}"/>
                                            </p:graphicEl>
                                          </p:spTgt>
                                        </p:tgtEl>
                                      </p:cBhvr>
                                    </p:animEffect>
                                  </p:childTnLst>
                                </p:cTn>
                              </p:par>
                            </p:childTnLst>
                          </p:cTn>
                        </p:par>
                        <p:par>
                          <p:cTn id="28" fill="hold">
                            <p:stCondLst>
                              <p:cond delay="12000"/>
                            </p:stCondLst>
                            <p:childTnLst>
                              <p:par>
                                <p:cTn id="29" presetID="10" presetClass="entr" presetSubtype="0" fill="hold" grpId="0" nodeType="afterEffect">
                                  <p:stCondLst>
                                    <p:cond delay="0"/>
                                  </p:stCondLst>
                                  <p:childTnLst>
                                    <p:set>
                                      <p:cBhvr>
                                        <p:cTn id="30" dur="1" fill="hold">
                                          <p:stCondLst>
                                            <p:cond delay="0"/>
                                          </p:stCondLst>
                                        </p:cTn>
                                        <p:tgtEl>
                                          <p:spTgt spid="3">
                                            <p:graphicEl>
                                              <a:dgm id="{0199D109-A5C8-42AF-9D04-5F8A888DFF5B}"/>
                                            </p:graphicEl>
                                          </p:spTgt>
                                        </p:tgtEl>
                                        <p:attrNameLst>
                                          <p:attrName>style.visibility</p:attrName>
                                        </p:attrNameLst>
                                      </p:cBhvr>
                                      <p:to>
                                        <p:strVal val="visible"/>
                                      </p:to>
                                    </p:set>
                                    <p:animEffect transition="in" filter="fade">
                                      <p:cBhvr>
                                        <p:cTn id="31" dur="2000"/>
                                        <p:tgtEl>
                                          <p:spTgt spid="3">
                                            <p:graphicEl>
                                              <a:dgm id="{0199D109-A5C8-42AF-9D04-5F8A888DFF5B}"/>
                                            </p:graphicEl>
                                          </p:spTgt>
                                        </p:tgtEl>
                                      </p:cBhvr>
                                    </p:animEffect>
                                  </p:childTnLst>
                                </p:cTn>
                              </p:par>
                            </p:childTnLst>
                          </p:cTn>
                        </p:par>
                        <p:par>
                          <p:cTn id="32" fill="hold">
                            <p:stCondLst>
                              <p:cond delay="14000"/>
                            </p:stCondLst>
                            <p:childTnLst>
                              <p:par>
                                <p:cTn id="33" presetID="10" presetClass="entr" presetSubtype="0" fill="hold" grpId="0" nodeType="afterEffect">
                                  <p:stCondLst>
                                    <p:cond delay="0"/>
                                  </p:stCondLst>
                                  <p:childTnLst>
                                    <p:set>
                                      <p:cBhvr>
                                        <p:cTn id="34" dur="1" fill="hold">
                                          <p:stCondLst>
                                            <p:cond delay="0"/>
                                          </p:stCondLst>
                                        </p:cTn>
                                        <p:tgtEl>
                                          <p:spTgt spid="3">
                                            <p:graphicEl>
                                              <a:dgm id="{D4B7AFA7-334B-4DFA-B550-7CC3A91147B8}"/>
                                            </p:graphicEl>
                                          </p:spTgt>
                                        </p:tgtEl>
                                        <p:attrNameLst>
                                          <p:attrName>style.visibility</p:attrName>
                                        </p:attrNameLst>
                                      </p:cBhvr>
                                      <p:to>
                                        <p:strVal val="visible"/>
                                      </p:to>
                                    </p:set>
                                    <p:animEffect transition="in" filter="fade">
                                      <p:cBhvr>
                                        <p:cTn id="35" dur="2000"/>
                                        <p:tgtEl>
                                          <p:spTgt spid="3">
                                            <p:graphicEl>
                                              <a:dgm id="{D4B7AFA7-334B-4DFA-B550-7CC3A91147B8}"/>
                                            </p:graphicEl>
                                          </p:spTgt>
                                        </p:tgtEl>
                                      </p:cBhvr>
                                    </p:animEffect>
                                  </p:childTnLst>
                                </p:cTn>
                              </p:par>
                            </p:childTnLst>
                          </p:cTn>
                        </p:par>
                        <p:par>
                          <p:cTn id="36" fill="hold">
                            <p:stCondLst>
                              <p:cond delay="16000"/>
                            </p:stCondLst>
                            <p:childTnLst>
                              <p:par>
                                <p:cTn id="37" presetID="10" presetClass="entr" presetSubtype="0" fill="hold" grpId="0" nodeType="afterEffect">
                                  <p:stCondLst>
                                    <p:cond delay="0"/>
                                  </p:stCondLst>
                                  <p:childTnLst>
                                    <p:set>
                                      <p:cBhvr>
                                        <p:cTn id="38" dur="1" fill="hold">
                                          <p:stCondLst>
                                            <p:cond delay="0"/>
                                          </p:stCondLst>
                                        </p:cTn>
                                        <p:tgtEl>
                                          <p:spTgt spid="3">
                                            <p:graphicEl>
                                              <a:dgm id="{A5AB2489-1A07-42E9-BEFA-8B105CBEF5A8}"/>
                                            </p:graphicEl>
                                          </p:spTgt>
                                        </p:tgtEl>
                                        <p:attrNameLst>
                                          <p:attrName>style.visibility</p:attrName>
                                        </p:attrNameLst>
                                      </p:cBhvr>
                                      <p:to>
                                        <p:strVal val="visible"/>
                                      </p:to>
                                    </p:set>
                                    <p:animEffect transition="in" filter="fade">
                                      <p:cBhvr>
                                        <p:cTn id="39" dur="2000"/>
                                        <p:tgtEl>
                                          <p:spTgt spid="3">
                                            <p:graphicEl>
                                              <a:dgm id="{A5AB2489-1A07-42E9-BEFA-8B105CBEF5A8}"/>
                                            </p:graphicEl>
                                          </p:spTgt>
                                        </p:tgtEl>
                                      </p:cBhvr>
                                    </p:animEffect>
                                  </p:childTnLst>
                                </p:cTn>
                              </p:par>
                            </p:childTnLst>
                          </p:cTn>
                        </p:par>
                        <p:par>
                          <p:cTn id="40" fill="hold">
                            <p:stCondLst>
                              <p:cond delay="18000"/>
                            </p:stCondLst>
                            <p:childTnLst>
                              <p:par>
                                <p:cTn id="41" presetID="10" presetClass="entr" presetSubtype="0" fill="hold" grpId="0" nodeType="afterEffect">
                                  <p:stCondLst>
                                    <p:cond delay="0"/>
                                  </p:stCondLst>
                                  <p:childTnLst>
                                    <p:set>
                                      <p:cBhvr>
                                        <p:cTn id="42" dur="1" fill="hold">
                                          <p:stCondLst>
                                            <p:cond delay="0"/>
                                          </p:stCondLst>
                                        </p:cTn>
                                        <p:tgtEl>
                                          <p:spTgt spid="3">
                                            <p:graphicEl>
                                              <a:dgm id="{826E88B1-2804-4A85-8A86-B31E6A7674CA}"/>
                                            </p:graphicEl>
                                          </p:spTgt>
                                        </p:tgtEl>
                                        <p:attrNameLst>
                                          <p:attrName>style.visibility</p:attrName>
                                        </p:attrNameLst>
                                      </p:cBhvr>
                                      <p:to>
                                        <p:strVal val="visible"/>
                                      </p:to>
                                    </p:set>
                                    <p:animEffect transition="in" filter="fade">
                                      <p:cBhvr>
                                        <p:cTn id="43" dur="2000"/>
                                        <p:tgtEl>
                                          <p:spTgt spid="3">
                                            <p:graphicEl>
                                              <a:dgm id="{826E88B1-2804-4A85-8A86-B31E6A7674CA}"/>
                                            </p:graphicEl>
                                          </p:spTgt>
                                        </p:tgtEl>
                                      </p:cBhvr>
                                    </p:animEffect>
                                  </p:childTnLst>
                                </p:cTn>
                              </p:par>
                            </p:childTnLst>
                          </p:cTn>
                        </p:par>
                        <p:par>
                          <p:cTn id="44" fill="hold">
                            <p:stCondLst>
                              <p:cond delay="20000"/>
                            </p:stCondLst>
                            <p:childTnLst>
                              <p:par>
                                <p:cTn id="45" presetID="10" presetClass="entr" presetSubtype="0" fill="hold" grpId="0" nodeType="afterEffect">
                                  <p:stCondLst>
                                    <p:cond delay="0"/>
                                  </p:stCondLst>
                                  <p:childTnLst>
                                    <p:set>
                                      <p:cBhvr>
                                        <p:cTn id="46" dur="1" fill="hold">
                                          <p:stCondLst>
                                            <p:cond delay="0"/>
                                          </p:stCondLst>
                                        </p:cTn>
                                        <p:tgtEl>
                                          <p:spTgt spid="3">
                                            <p:graphicEl>
                                              <a:dgm id="{83BD4740-7D80-409F-B1C4-ADF7520B35C3}"/>
                                            </p:graphicEl>
                                          </p:spTgt>
                                        </p:tgtEl>
                                        <p:attrNameLst>
                                          <p:attrName>style.visibility</p:attrName>
                                        </p:attrNameLst>
                                      </p:cBhvr>
                                      <p:to>
                                        <p:strVal val="visible"/>
                                      </p:to>
                                    </p:set>
                                    <p:animEffect transition="in" filter="fade">
                                      <p:cBhvr>
                                        <p:cTn id="47" dur="2000"/>
                                        <p:tgtEl>
                                          <p:spTgt spid="3">
                                            <p:graphicEl>
                                              <a:dgm id="{83BD4740-7D80-409F-B1C4-ADF7520B35C3}"/>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lvl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323528" y="188640"/>
          <a:ext cx="8568952"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cover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graphicEl>
                                              <a:dgm id="{C7D8B51D-23E6-40FE-B9C1-C1BCAEFD4CD9}"/>
                                            </p:graphicEl>
                                          </p:spTgt>
                                        </p:tgtEl>
                                        <p:attrNameLst>
                                          <p:attrName>style.visibility</p:attrName>
                                        </p:attrNameLst>
                                      </p:cBhvr>
                                      <p:to>
                                        <p:strVal val="visible"/>
                                      </p:to>
                                    </p:set>
                                    <p:animEffect transition="in" filter="fade">
                                      <p:cBhvr>
                                        <p:cTn id="7" dur="2000"/>
                                        <p:tgtEl>
                                          <p:spTgt spid="3">
                                            <p:graphicEl>
                                              <a:dgm id="{C7D8B51D-23E6-40FE-B9C1-C1BCAEFD4CD9}"/>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graphicEl>
                                              <a:dgm id="{BC2F3879-43EE-4243-AB81-B2F604A6F496}"/>
                                            </p:graphicEl>
                                          </p:spTgt>
                                        </p:tgtEl>
                                        <p:attrNameLst>
                                          <p:attrName>style.visibility</p:attrName>
                                        </p:attrNameLst>
                                      </p:cBhvr>
                                      <p:to>
                                        <p:strVal val="visible"/>
                                      </p:to>
                                    </p:set>
                                    <p:animEffect transition="in" filter="fade">
                                      <p:cBhvr>
                                        <p:cTn id="12" dur="2000"/>
                                        <p:tgtEl>
                                          <p:spTgt spid="3">
                                            <p:graphicEl>
                                              <a:dgm id="{BC2F3879-43EE-4243-AB81-B2F604A6F496}"/>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graphicEl>
                                              <a:dgm id="{6F2542FA-AF9D-48B5-B295-44387FAEB167}"/>
                                            </p:graphicEl>
                                          </p:spTgt>
                                        </p:tgtEl>
                                        <p:attrNameLst>
                                          <p:attrName>style.visibility</p:attrName>
                                        </p:attrNameLst>
                                      </p:cBhvr>
                                      <p:to>
                                        <p:strVal val="visible"/>
                                      </p:to>
                                    </p:set>
                                    <p:animEffect transition="in" filter="fade">
                                      <p:cBhvr>
                                        <p:cTn id="15" dur="2000"/>
                                        <p:tgtEl>
                                          <p:spTgt spid="3">
                                            <p:graphicEl>
                                              <a:dgm id="{6F2542FA-AF9D-48B5-B295-44387FAEB16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lvl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AutoShape 2"/>
          <p:cNvSpPr>
            <a:spLocks noChangeArrowheads="1"/>
          </p:cNvSpPr>
          <p:nvPr/>
        </p:nvSpPr>
        <p:spPr bwMode="auto">
          <a:xfrm>
            <a:off x="1042988" y="1268413"/>
            <a:ext cx="6846887" cy="1539875"/>
          </a:xfrm>
          <a:prstGeom prst="cloudCallout">
            <a:avLst>
              <a:gd name="adj1" fmla="val 62611"/>
              <a:gd name="adj2" fmla="val -18042"/>
            </a:avLst>
          </a:prstGeom>
          <a:gradFill rotWithShape="0">
            <a:gsLst>
              <a:gs pos="0">
                <a:srgbClr val="5E9EFF"/>
              </a:gs>
              <a:gs pos="39999">
                <a:srgbClr val="85C2FF"/>
              </a:gs>
              <a:gs pos="70000">
                <a:srgbClr val="C4D6EB"/>
              </a:gs>
              <a:gs pos="100000">
                <a:srgbClr val="FFEBFA"/>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ar-SA" altLang="ar-SA" sz="7200">
                <a:latin typeface="Arial" pitchFamily="34" charset="0"/>
                <a:cs typeface="PT Bold Dusky" pitchFamily="2" charset="-78"/>
              </a:rPr>
              <a:t>وفي الختام</a:t>
            </a:r>
            <a:endParaRPr lang="en-US" altLang="ar-SA" sz="7200">
              <a:latin typeface="Arial" pitchFamily="34" charset="0"/>
              <a:cs typeface="PT Bold Dusky" pitchFamily="2" charset="-78"/>
            </a:endParaRPr>
          </a:p>
        </p:txBody>
      </p:sp>
      <p:sp>
        <p:nvSpPr>
          <p:cNvPr id="221187" name="WordArt 3"/>
          <p:cNvSpPr>
            <a:spLocks noChangeArrowheads="1" noChangeShapeType="1" noTextEdit="1"/>
          </p:cNvSpPr>
          <p:nvPr/>
        </p:nvSpPr>
        <p:spPr bwMode="auto">
          <a:xfrm>
            <a:off x="1763713" y="2852738"/>
            <a:ext cx="5386387" cy="1258887"/>
          </a:xfrm>
          <a:prstGeom prst="rect">
            <a:avLst/>
          </a:prstGeom>
        </p:spPr>
        <p:txBody>
          <a:bodyPr wrap="none" fromWordArt="1">
            <a:prstTxWarp prst="textPlain">
              <a:avLst>
                <a:gd name="adj" fmla="val 50000"/>
              </a:avLst>
            </a:prstTxWarp>
            <a:scene3d>
              <a:camera prst="legacyPerspectiveBottom"/>
              <a:lightRig rig="legacyFlat3" dir="t"/>
            </a:scene3d>
            <a:sp3d extrusionH="887400" prstMaterial="legacyPlastic">
              <a:extrusionClr>
                <a:schemeClr val="bg1"/>
              </a:extrusionClr>
            </a:sp3d>
          </a:bodyPr>
          <a:lstStyle/>
          <a:p>
            <a:pPr algn="ctr" rtl="1"/>
            <a:r>
              <a:rPr lang="ar-EG" sz="8000" b="1" kern="10">
                <a:ln w="9525">
                  <a:round/>
                  <a:headEnd/>
                  <a:tailEnd/>
                </a:ln>
                <a:solidFill>
                  <a:srgbClr val="FF0000"/>
                </a:solidFill>
                <a:latin typeface="Times New Roman"/>
                <a:cs typeface="Times New Roman"/>
              </a:rPr>
              <a:t>شكري وتقديري  لكم</a:t>
            </a:r>
            <a:endParaRPr lang="en-US" sz="8000" b="1" kern="10">
              <a:ln w="9525">
                <a:round/>
                <a:headEnd/>
                <a:tailEnd/>
              </a:ln>
              <a:solidFill>
                <a:srgbClr val="FF0000"/>
              </a:solidFill>
              <a:latin typeface="Times New Roman"/>
              <a:cs typeface="Times New Roman"/>
            </a:endParaRPr>
          </a:p>
        </p:txBody>
      </p:sp>
      <p:sp>
        <p:nvSpPr>
          <p:cNvPr id="221188" name="Rectangle 4"/>
          <p:cNvSpPr>
            <a:spLocks noChangeArrowheads="1"/>
          </p:cNvSpPr>
          <p:nvPr/>
        </p:nvSpPr>
        <p:spPr bwMode="auto">
          <a:xfrm>
            <a:off x="2205038" y="4140200"/>
            <a:ext cx="6472237" cy="1944688"/>
          </a:xfrm>
          <a:prstGeom prst="rect">
            <a:avLst/>
          </a:prstGeom>
          <a:solidFill>
            <a:srgbClr val="CCCC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SA" altLang="ar-SA"/>
          </a:p>
        </p:txBody>
      </p:sp>
      <p:sp>
        <p:nvSpPr>
          <p:cNvPr id="221191" name="Text Box 7"/>
          <p:cNvSpPr txBox="1">
            <a:spLocks noChangeArrowheads="1"/>
          </p:cNvSpPr>
          <p:nvPr/>
        </p:nvSpPr>
        <p:spPr bwMode="auto">
          <a:xfrm>
            <a:off x="1547813" y="4149725"/>
            <a:ext cx="6635750" cy="1978025"/>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571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rIns="54000"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a:r>
              <a:rPr lang="ar-SA" altLang="ar-SA" sz="5400" b="1">
                <a:solidFill>
                  <a:srgbClr val="800000"/>
                </a:solidFill>
                <a:latin typeface="Times New Roman" pitchFamily="18" charset="0"/>
                <a:cs typeface="Times New Roman" pitchFamily="18" charset="0"/>
              </a:rPr>
              <a:t>على حسن استماعكم ومشاركتكم الفعالة</a:t>
            </a:r>
            <a:endParaRPr lang="en-US" altLang="ar-SA" sz="5400" b="1">
              <a:solidFill>
                <a:srgbClr val="800000"/>
              </a:solidFill>
              <a:latin typeface="Times New Roman" pitchFamily="18" charset="0"/>
              <a:cs typeface="Times New Roman" pitchFamily="18" charset="0"/>
            </a:endParaRPr>
          </a:p>
        </p:txBody>
      </p:sp>
      <p:sp>
        <p:nvSpPr>
          <p:cNvPr id="221192" name="Text Box 8"/>
          <p:cNvSpPr txBox="1">
            <a:spLocks noChangeArrowheads="1"/>
          </p:cNvSpPr>
          <p:nvPr/>
        </p:nvSpPr>
        <p:spPr bwMode="auto">
          <a:xfrm>
            <a:off x="1763713" y="3933825"/>
            <a:ext cx="5441950" cy="2581275"/>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571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rIns="54000"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a:endParaRPr lang="ar-SA" altLang="ar-SA" sz="4400" b="1">
              <a:solidFill>
                <a:srgbClr val="000099"/>
              </a:solidFill>
              <a:latin typeface="Times New Roman" pitchFamily="18" charset="0"/>
              <a:cs typeface="Times New Roman" pitchFamily="18" charset="0"/>
            </a:endParaRPr>
          </a:p>
        </p:txBody>
      </p:sp>
      <p:sp>
        <p:nvSpPr>
          <p:cNvPr id="13319" name="Line 16"/>
          <p:cNvSpPr>
            <a:spLocks noChangeShapeType="1"/>
          </p:cNvSpPr>
          <p:nvPr/>
        </p:nvSpPr>
        <p:spPr bwMode="auto">
          <a:xfrm>
            <a:off x="0" y="836613"/>
            <a:ext cx="9144000" cy="1587"/>
          </a:xfrm>
          <a:prstGeom prst="line">
            <a:avLst/>
          </a:prstGeom>
          <a:noFill/>
          <a:ln w="28575">
            <a:solidFill>
              <a:srgbClr val="000080"/>
            </a:solidFill>
            <a:round/>
            <a:headEnd type="diamond" w="med" len="med"/>
            <a:tailEnd type="diamond"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0" name="Line 19"/>
          <p:cNvSpPr>
            <a:spLocks noChangeShapeType="1"/>
          </p:cNvSpPr>
          <p:nvPr/>
        </p:nvSpPr>
        <p:spPr bwMode="auto">
          <a:xfrm flipV="1">
            <a:off x="31750" y="6453188"/>
            <a:ext cx="9112250" cy="23812"/>
          </a:xfrm>
          <a:prstGeom prst="line">
            <a:avLst/>
          </a:prstGeom>
          <a:noFill/>
          <a:ln w="28575">
            <a:solidFill>
              <a:srgbClr val="000080"/>
            </a:solidFill>
            <a:round/>
            <a:headEnd type="diamond" w="med" len="med"/>
            <a:tailEnd type="diamond"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1" name="AutoShape 20">
            <a:hlinkClick r:id="" action="ppaction://hlinkshowjump?jump=previousslide" highlightClick="1">
              <a:snd r:embed="rId2" name="camera.wav"/>
            </a:hlinkClick>
          </p:cNvPr>
          <p:cNvSpPr>
            <a:spLocks noChangeArrowheads="1"/>
          </p:cNvSpPr>
          <p:nvPr/>
        </p:nvSpPr>
        <p:spPr bwMode="auto">
          <a:xfrm>
            <a:off x="4897438" y="6529388"/>
            <a:ext cx="296862" cy="239712"/>
          </a:xfrm>
          <a:prstGeom prst="actionButtonForwardNext">
            <a:avLst/>
          </a:prstGeom>
          <a:solidFill>
            <a:srgbClr val="D3E1F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ar-SA" altLang="ar-SA"/>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221186"/>
                                        </p:tgtEl>
                                        <p:attrNameLst>
                                          <p:attrName>style.visibility</p:attrName>
                                        </p:attrNameLst>
                                      </p:cBhvr>
                                      <p:to>
                                        <p:strVal val="visible"/>
                                      </p:to>
                                    </p:set>
                                    <p:anim calcmode="lin" valueType="num">
                                      <p:cBhvr>
                                        <p:cTn id="7" dur="500" fill="hold"/>
                                        <p:tgtEl>
                                          <p:spTgt spid="221186"/>
                                        </p:tgtEl>
                                        <p:attrNameLst>
                                          <p:attrName>ppt_w</p:attrName>
                                        </p:attrNameLst>
                                      </p:cBhvr>
                                      <p:tavLst>
                                        <p:tav tm="0">
                                          <p:val>
                                            <p:fltVal val="0"/>
                                          </p:val>
                                        </p:tav>
                                        <p:tav tm="100000">
                                          <p:val>
                                            <p:strVal val="#ppt_w"/>
                                          </p:val>
                                        </p:tav>
                                      </p:tavLst>
                                    </p:anim>
                                    <p:anim calcmode="lin" valueType="num">
                                      <p:cBhvr>
                                        <p:cTn id="8" dur="500" fill="hold"/>
                                        <p:tgtEl>
                                          <p:spTgt spid="221186"/>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15" presetClass="entr" presetSubtype="0" fill="hold" grpId="0" nodeType="afterEffect">
                                  <p:stCondLst>
                                    <p:cond delay="0"/>
                                  </p:stCondLst>
                                  <p:childTnLst>
                                    <p:set>
                                      <p:cBhvr>
                                        <p:cTn id="11" dur="1" fill="hold">
                                          <p:stCondLst>
                                            <p:cond delay="0"/>
                                          </p:stCondLst>
                                        </p:cTn>
                                        <p:tgtEl>
                                          <p:spTgt spid="221187"/>
                                        </p:tgtEl>
                                        <p:attrNameLst>
                                          <p:attrName>style.visibility</p:attrName>
                                        </p:attrNameLst>
                                      </p:cBhvr>
                                      <p:to>
                                        <p:strVal val="visible"/>
                                      </p:to>
                                    </p:set>
                                    <p:anim calcmode="lin" valueType="num">
                                      <p:cBhvr>
                                        <p:cTn id="12" dur="1000" fill="hold"/>
                                        <p:tgtEl>
                                          <p:spTgt spid="221187"/>
                                        </p:tgtEl>
                                        <p:attrNameLst>
                                          <p:attrName>ppt_w</p:attrName>
                                        </p:attrNameLst>
                                      </p:cBhvr>
                                      <p:tavLst>
                                        <p:tav tm="0">
                                          <p:val>
                                            <p:fltVal val="0"/>
                                          </p:val>
                                        </p:tav>
                                        <p:tav tm="100000">
                                          <p:val>
                                            <p:strVal val="#ppt_w"/>
                                          </p:val>
                                        </p:tav>
                                      </p:tavLst>
                                    </p:anim>
                                    <p:anim calcmode="lin" valueType="num">
                                      <p:cBhvr>
                                        <p:cTn id="13" dur="1000" fill="hold"/>
                                        <p:tgtEl>
                                          <p:spTgt spid="221187"/>
                                        </p:tgtEl>
                                        <p:attrNameLst>
                                          <p:attrName>ppt_h</p:attrName>
                                        </p:attrNameLst>
                                      </p:cBhvr>
                                      <p:tavLst>
                                        <p:tav tm="0">
                                          <p:val>
                                            <p:fltVal val="0"/>
                                          </p:val>
                                        </p:tav>
                                        <p:tav tm="100000">
                                          <p:val>
                                            <p:strVal val="#ppt_h"/>
                                          </p:val>
                                        </p:tav>
                                      </p:tavLst>
                                    </p:anim>
                                    <p:anim calcmode="lin" valueType="num">
                                      <p:cBhvr>
                                        <p:cTn id="14" dur="1000" fill="hold"/>
                                        <p:tgtEl>
                                          <p:spTgt spid="221187"/>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221187"/>
                                        </p:tgtEl>
                                        <p:attrNameLst>
                                          <p:attrName>ppt_y</p:attrName>
                                        </p:attrNameLst>
                                      </p:cBhvr>
                                      <p:tavLst>
                                        <p:tav tm="0" fmla="#ppt_y+(sin(-2*pi*(1-$))*-#ppt_x+cos(-2*pi*(1-$))*(1-#ppt_y))*(1-$)">
                                          <p:val>
                                            <p:fltVal val="0"/>
                                          </p:val>
                                        </p:tav>
                                        <p:tav tm="100000">
                                          <p:val>
                                            <p:fltVal val="1"/>
                                          </p:val>
                                        </p:tav>
                                      </p:tavLst>
                                    </p:anim>
                                  </p:childTnLst>
                                </p:cTn>
                              </p:par>
                            </p:childTnLst>
                          </p:cTn>
                        </p:par>
                        <p:par>
                          <p:cTn id="16" fill="hold" nodeType="afterGroup">
                            <p:stCondLst>
                              <p:cond delay="1500"/>
                            </p:stCondLst>
                            <p:childTnLst>
                              <p:par>
                                <p:cTn id="17" presetID="12" presetClass="entr" presetSubtype="2" fill="hold" grpId="0" nodeType="afterEffect">
                                  <p:stCondLst>
                                    <p:cond delay="0"/>
                                  </p:stCondLst>
                                  <p:childTnLst>
                                    <p:set>
                                      <p:cBhvr>
                                        <p:cTn id="18" dur="1" fill="hold">
                                          <p:stCondLst>
                                            <p:cond delay="0"/>
                                          </p:stCondLst>
                                        </p:cTn>
                                        <p:tgtEl>
                                          <p:spTgt spid="221188"/>
                                        </p:tgtEl>
                                        <p:attrNameLst>
                                          <p:attrName>style.visibility</p:attrName>
                                        </p:attrNameLst>
                                      </p:cBhvr>
                                      <p:to>
                                        <p:strVal val="visible"/>
                                      </p:to>
                                    </p:set>
                                    <p:animEffect transition="in" filter="slide(fromRight)">
                                      <p:cBhvr>
                                        <p:cTn id="19" dur="500"/>
                                        <p:tgtEl>
                                          <p:spTgt spid="221188"/>
                                        </p:tgtEl>
                                      </p:cBhvr>
                                    </p:animEffect>
                                  </p:childTnLst>
                                </p:cTn>
                              </p:par>
                            </p:childTnLst>
                          </p:cTn>
                        </p:par>
                        <p:par>
                          <p:cTn id="20" fill="hold" nodeType="afterGroup">
                            <p:stCondLst>
                              <p:cond delay="2000"/>
                            </p:stCondLst>
                            <p:childTnLst>
                              <p:par>
                                <p:cTn id="21" presetID="12" presetClass="entr" presetSubtype="8" fill="hold" grpId="0" nodeType="afterEffect">
                                  <p:stCondLst>
                                    <p:cond delay="0"/>
                                  </p:stCondLst>
                                  <p:childTnLst>
                                    <p:set>
                                      <p:cBhvr>
                                        <p:cTn id="22" dur="1" fill="hold">
                                          <p:stCondLst>
                                            <p:cond delay="0"/>
                                          </p:stCondLst>
                                        </p:cTn>
                                        <p:tgtEl>
                                          <p:spTgt spid="221191"/>
                                        </p:tgtEl>
                                        <p:attrNameLst>
                                          <p:attrName>style.visibility</p:attrName>
                                        </p:attrNameLst>
                                      </p:cBhvr>
                                      <p:to>
                                        <p:strVal val="visible"/>
                                      </p:to>
                                    </p:set>
                                    <p:animEffect transition="in" filter="slide(fromLeft)">
                                      <p:cBhvr>
                                        <p:cTn id="23" dur="500"/>
                                        <p:tgtEl>
                                          <p:spTgt spid="221191"/>
                                        </p:tgtEl>
                                      </p:cBhvr>
                                    </p:animEffect>
                                  </p:childTnLst>
                                </p:cTn>
                              </p:par>
                            </p:childTnLst>
                          </p:cTn>
                        </p:par>
                        <p:par>
                          <p:cTn id="24" fill="hold" nodeType="afterGroup">
                            <p:stCondLst>
                              <p:cond delay="2500"/>
                            </p:stCondLst>
                            <p:childTnLst>
                              <p:par>
                                <p:cTn id="25" presetID="12" presetClass="entr" presetSubtype="4" fill="hold" grpId="0" nodeType="afterEffect" nodePh="1">
                                  <p:stCondLst>
                                    <p:cond delay="0"/>
                                  </p:stCondLst>
                                  <p:endCondLst>
                                    <p:cond evt="begin" delay="0">
                                      <p:tn val="25"/>
                                    </p:cond>
                                  </p:endCondLst>
                                  <p:childTnLst>
                                    <p:set>
                                      <p:cBhvr>
                                        <p:cTn id="26" dur="1" fill="hold">
                                          <p:stCondLst>
                                            <p:cond delay="0"/>
                                          </p:stCondLst>
                                        </p:cTn>
                                        <p:tgtEl>
                                          <p:spTgt spid="221192"/>
                                        </p:tgtEl>
                                        <p:attrNameLst>
                                          <p:attrName>style.visibility</p:attrName>
                                        </p:attrNameLst>
                                      </p:cBhvr>
                                      <p:to>
                                        <p:strVal val="visible"/>
                                      </p:to>
                                    </p:set>
                                    <p:animEffect transition="in" filter="slide(fromBottom)">
                                      <p:cBhvr>
                                        <p:cTn id="27" dur="500"/>
                                        <p:tgtEl>
                                          <p:spTgt spid="2211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7" grpId="0" animBg="1"/>
      <p:bldP spid="221188" grpId="0" animBg="1"/>
      <p:bldP spid="221191" grpId="0" autoUpdateAnimBg="0"/>
      <p:bldP spid="221192"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emi-cadre 1"/>
          <p:cNvSpPr/>
          <p:nvPr/>
        </p:nvSpPr>
        <p:spPr>
          <a:xfrm flipH="1">
            <a:off x="5364163" y="0"/>
            <a:ext cx="3779837" cy="2997200"/>
          </a:xfrm>
          <a:prstGeom prst="halfFram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fr-FR">
              <a:solidFill>
                <a:schemeClr val="tx1"/>
              </a:solidFill>
            </a:endParaRPr>
          </a:p>
        </p:txBody>
      </p:sp>
      <p:sp>
        <p:nvSpPr>
          <p:cNvPr id="3075" name="ZoneTexte 3"/>
          <p:cNvSpPr txBox="1">
            <a:spLocks noChangeArrowheads="1"/>
          </p:cNvSpPr>
          <p:nvPr/>
        </p:nvSpPr>
        <p:spPr bwMode="auto">
          <a:xfrm>
            <a:off x="6588125" y="57150"/>
            <a:ext cx="23050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r" rtl="1" eaLnBrk="1" hangingPunct="1"/>
            <a:r>
              <a:rPr lang="ar-SA" sz="4000">
                <a:ea typeface="FS_Naskh_Ahram"/>
                <a:cs typeface="FS_Naskh_Ahram"/>
              </a:rPr>
              <a:t>شكر وتقدير</a:t>
            </a:r>
            <a:endParaRPr lang="fr-FR" sz="4000">
              <a:ea typeface="FS_Naskh_Ahram"/>
              <a:cs typeface="FS_Naskh_Ahram"/>
            </a:endParaRPr>
          </a:p>
        </p:txBody>
      </p:sp>
      <p:sp>
        <p:nvSpPr>
          <p:cNvPr id="7" name="Organigramme : Entrée manuelle 6"/>
          <p:cNvSpPr/>
          <p:nvPr/>
        </p:nvSpPr>
        <p:spPr>
          <a:xfrm>
            <a:off x="0" y="5732463"/>
            <a:ext cx="9144000" cy="1125537"/>
          </a:xfrm>
          <a:prstGeom prst="flowChartManualInpu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fr-FR"/>
          </a:p>
        </p:txBody>
      </p:sp>
      <p:sp>
        <p:nvSpPr>
          <p:cNvPr id="6145" name="Rectangle 1"/>
          <p:cNvSpPr>
            <a:spLocks noChangeArrowheads="1"/>
          </p:cNvSpPr>
          <p:nvPr/>
        </p:nvSpPr>
        <p:spPr bwMode="auto">
          <a:xfrm>
            <a:off x="179388" y="2549525"/>
            <a:ext cx="7921625" cy="169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rtl="1"/>
            <a:r>
              <a:rPr lang="ar-SA" sz="2600" b="1">
                <a:latin typeface="Sakkal Majalla" pitchFamily="2" charset="-78"/>
                <a:ea typeface="Times New Roman" pitchFamily="18" charset="0"/>
                <a:cs typeface="Sakkal Majalla" pitchFamily="2" charset="-78"/>
              </a:rPr>
              <a:t>	يتقدم مركز تعليم الكبار بالجامعة بالشكر والتقدير لقيادات الجامعة وقيادات الكلية لاستجابتهم السريعة لعقد سلسلة من الندوات واللقاءات المفتوحة والتعريفية مع الطلاب لتوعيتهم وشحذ الهمم لديهم بضرورة المشاركة في المشروع القومي لمحو الأمية.</a:t>
            </a:r>
          </a:p>
        </p:txBody>
      </p:sp>
    </p:spTree>
  </p:cSld>
  <p:clrMapOvr>
    <a:masterClrMapping/>
  </p:clrMapOvr>
  <p:transition spd="slow">
    <p:cover dir="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145"/>
                                        </p:tgtEl>
                                        <p:attrNameLst>
                                          <p:attrName>style.visibility</p:attrName>
                                        </p:attrNameLst>
                                      </p:cBhvr>
                                      <p:to>
                                        <p:strVal val="visible"/>
                                      </p:to>
                                    </p:set>
                                    <p:anim calcmode="lin" valueType="num">
                                      <p:cBhvr additive="base">
                                        <p:cTn id="7" dur="3000" fill="hold"/>
                                        <p:tgtEl>
                                          <p:spTgt spid="6145"/>
                                        </p:tgtEl>
                                        <p:attrNameLst>
                                          <p:attrName>ppt_x</p:attrName>
                                        </p:attrNameLst>
                                      </p:cBhvr>
                                      <p:tavLst>
                                        <p:tav tm="0">
                                          <p:val>
                                            <p:strVal val="#ppt_x"/>
                                          </p:val>
                                        </p:tav>
                                        <p:tav tm="100000">
                                          <p:val>
                                            <p:strVal val="#ppt_x"/>
                                          </p:val>
                                        </p:tav>
                                      </p:tavLst>
                                    </p:anim>
                                    <p:anim calcmode="lin" valueType="num">
                                      <p:cBhvr additive="base">
                                        <p:cTn id="8" dur="3000" fill="hold"/>
                                        <p:tgtEl>
                                          <p:spTgt spid="61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emi-cadre 1"/>
          <p:cNvSpPr/>
          <p:nvPr/>
        </p:nvSpPr>
        <p:spPr>
          <a:xfrm flipH="1">
            <a:off x="5364163" y="0"/>
            <a:ext cx="3779837" cy="2997200"/>
          </a:xfrm>
          <a:prstGeom prst="halfFrame">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fr-FR">
              <a:solidFill>
                <a:schemeClr val="tx1"/>
              </a:solidFill>
            </a:endParaRPr>
          </a:p>
        </p:txBody>
      </p:sp>
      <p:sp>
        <p:nvSpPr>
          <p:cNvPr id="4099" name="ZoneTexte 3"/>
          <p:cNvSpPr txBox="1">
            <a:spLocks noChangeArrowheads="1"/>
          </p:cNvSpPr>
          <p:nvPr/>
        </p:nvSpPr>
        <p:spPr bwMode="auto">
          <a:xfrm>
            <a:off x="6588125" y="57150"/>
            <a:ext cx="23050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r" rtl="1" eaLnBrk="1" hangingPunct="1"/>
            <a:r>
              <a:rPr lang="ar-SA" sz="4000">
                <a:ea typeface="FS_Naskh_Ahram"/>
                <a:cs typeface="FS_Naskh_Ahram"/>
              </a:rPr>
              <a:t>تقديـ</a:t>
            </a:r>
            <a:r>
              <a:rPr lang="ar-DZ" sz="4000">
                <a:ea typeface="FS_Naskh_Ahram"/>
                <a:cs typeface="FS_Naskh_Ahram"/>
              </a:rPr>
              <a:t>ــ</a:t>
            </a:r>
            <a:r>
              <a:rPr lang="ar-SA" sz="4000">
                <a:ea typeface="FS_Naskh_Ahram"/>
                <a:cs typeface="FS_Naskh_Ahram"/>
              </a:rPr>
              <a:t>ـم</a:t>
            </a:r>
            <a:endParaRPr lang="fr-FR" sz="4000">
              <a:ea typeface="FS_Naskh_Ahram"/>
              <a:cs typeface="FS_Naskh_Ahram"/>
            </a:endParaRPr>
          </a:p>
        </p:txBody>
      </p:sp>
      <p:sp>
        <p:nvSpPr>
          <p:cNvPr id="7" name="Organigramme : Entrée manuelle 6"/>
          <p:cNvSpPr/>
          <p:nvPr/>
        </p:nvSpPr>
        <p:spPr>
          <a:xfrm>
            <a:off x="0" y="5732463"/>
            <a:ext cx="9144000" cy="1125537"/>
          </a:xfrm>
          <a:prstGeom prst="flowChartManualInpu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fr-FR"/>
          </a:p>
        </p:txBody>
      </p:sp>
      <p:sp>
        <p:nvSpPr>
          <p:cNvPr id="6145" name="Rectangle 1"/>
          <p:cNvSpPr>
            <a:spLocks noChangeArrowheads="1"/>
          </p:cNvSpPr>
          <p:nvPr/>
        </p:nvSpPr>
        <p:spPr bwMode="auto">
          <a:xfrm>
            <a:off x="71438" y="2549525"/>
            <a:ext cx="8029575" cy="169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rtl="1"/>
            <a:r>
              <a:rPr lang="ar-SA" sz="2600" b="1">
                <a:latin typeface="Sakkal Majalla" pitchFamily="2" charset="-78"/>
                <a:ea typeface="Times New Roman" pitchFamily="18" charset="0"/>
                <a:cs typeface="Sakkal Majalla" pitchFamily="2" charset="-78"/>
              </a:rPr>
              <a:t>	</a:t>
            </a:r>
            <a:r>
              <a:rPr lang="ar-SA" sz="2600" b="1">
                <a:solidFill>
                  <a:srgbClr val="FF0000"/>
                </a:solidFill>
                <a:latin typeface="Sakkal Majalla" pitchFamily="2" charset="-78"/>
                <a:ea typeface="Times New Roman" pitchFamily="18" charset="0"/>
                <a:cs typeface="Sakkal Majalla" pitchFamily="2" charset="-78"/>
              </a:rPr>
              <a:t>يتناول العرض المحاور الآتية:</a:t>
            </a:r>
          </a:p>
          <a:p>
            <a:pPr algn="just" rtl="1"/>
            <a:r>
              <a:rPr lang="ar-SA" sz="2600" b="1">
                <a:latin typeface="Sakkal Majalla" pitchFamily="2" charset="-78"/>
                <a:ea typeface="Times New Roman" pitchFamily="18" charset="0"/>
                <a:cs typeface="Sakkal Majalla" pitchFamily="2" charset="-78"/>
              </a:rPr>
              <a:t>1- إجراءات فتح فصول محو الأمية.</a:t>
            </a:r>
          </a:p>
          <a:p>
            <a:pPr algn="just" rtl="1"/>
            <a:r>
              <a:rPr lang="ar-SA" sz="2600" b="1">
                <a:latin typeface="Sakkal Majalla" pitchFamily="2" charset="-78"/>
                <a:ea typeface="Times New Roman" pitchFamily="18" charset="0"/>
                <a:cs typeface="Sakkal Majalla" pitchFamily="2" charset="-78"/>
              </a:rPr>
              <a:t>2- أجيب الأميين من أين؟</a:t>
            </a:r>
          </a:p>
          <a:p>
            <a:pPr algn="just" rtl="1"/>
            <a:r>
              <a:rPr lang="ar-SA" sz="2600" b="1">
                <a:latin typeface="Sakkal Majalla" pitchFamily="2" charset="-78"/>
                <a:ea typeface="Times New Roman" pitchFamily="18" charset="0"/>
                <a:cs typeface="Sakkal Majalla" pitchFamily="2" charset="-78"/>
              </a:rPr>
              <a:t>3- المطلوب من كل طالب/طالبة للمشاركة في المشروع القومي لمحو الأمية.</a:t>
            </a:r>
          </a:p>
        </p:txBody>
      </p:sp>
    </p:spTree>
  </p:cSld>
  <p:clrMapOvr>
    <a:masterClrMapping/>
  </p:clrMapOvr>
  <p:transition spd="slow">
    <p:cover dir="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145"/>
                                        </p:tgtEl>
                                        <p:attrNameLst>
                                          <p:attrName>style.visibility</p:attrName>
                                        </p:attrNameLst>
                                      </p:cBhvr>
                                      <p:to>
                                        <p:strVal val="visible"/>
                                      </p:to>
                                    </p:set>
                                    <p:anim calcmode="lin" valueType="num">
                                      <p:cBhvr additive="base">
                                        <p:cTn id="7" dur="3000" fill="hold"/>
                                        <p:tgtEl>
                                          <p:spTgt spid="6145"/>
                                        </p:tgtEl>
                                        <p:attrNameLst>
                                          <p:attrName>ppt_x</p:attrName>
                                        </p:attrNameLst>
                                      </p:cBhvr>
                                      <p:tavLst>
                                        <p:tav tm="0">
                                          <p:val>
                                            <p:strVal val="#ppt_x"/>
                                          </p:val>
                                        </p:tav>
                                        <p:tav tm="100000">
                                          <p:val>
                                            <p:strVal val="#ppt_x"/>
                                          </p:val>
                                        </p:tav>
                                      </p:tavLst>
                                    </p:anim>
                                    <p:anim calcmode="lin" valueType="num">
                                      <p:cBhvr additive="base">
                                        <p:cTn id="8" dur="3000" fill="hold"/>
                                        <p:tgtEl>
                                          <p:spTgt spid="61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5632450"/>
            <a:ext cx="9242426"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50825" y="1628775"/>
            <a:ext cx="7921625" cy="4400550"/>
          </a:xfrm>
          <a:prstGeom prst="rect">
            <a:avLst/>
          </a:prstGeom>
        </p:spPr>
        <p:txBody>
          <a:bodyPr>
            <a:spAutoFit/>
          </a:bodyPr>
          <a:lstStyle/>
          <a:p>
            <a:pPr algn="just" rtl="1">
              <a:defRPr/>
            </a:pPr>
            <a:r>
              <a:rPr lang="ar-SA" sz="2800" b="1" dirty="0">
                <a:solidFill>
                  <a:srgbClr val="FF0000"/>
                </a:solidFill>
                <a:latin typeface="Sakkal Majalla" pitchFamily="2" charset="-78"/>
                <a:ea typeface="Times New Roman" pitchFamily="18" charset="0"/>
                <a:cs typeface="Sakkal Majalla" pitchFamily="2" charset="-78"/>
              </a:rPr>
              <a:t>المحور الأول: </a:t>
            </a:r>
            <a:r>
              <a:rPr lang="ar-SA" sz="2800" b="1" dirty="0">
                <a:solidFill>
                  <a:srgbClr val="FF0000"/>
                </a:solidFill>
                <a:latin typeface="Sakkal Majalla" pitchFamily="2" charset="-78"/>
                <a:ea typeface="Times New Roman" pitchFamily="18" charset="0"/>
                <a:cs typeface="Sakkal Majalla" pitchFamily="2" charset="-78"/>
              </a:rPr>
              <a:t>إجراءات فتح فصول محو الأمية.</a:t>
            </a:r>
          </a:p>
          <a:p>
            <a:pPr algn="just" rtl="1">
              <a:defRPr/>
            </a:pPr>
            <a:r>
              <a:rPr lang="ar-SA" sz="2800" b="1" dirty="0">
                <a:solidFill>
                  <a:srgbClr val="FF0000"/>
                </a:solidFill>
                <a:latin typeface="Sakkal Majalla" pitchFamily="2" charset="-78"/>
                <a:ea typeface="Times New Roman" pitchFamily="18" charset="0"/>
                <a:cs typeface="Sakkal Majalla" pitchFamily="2" charset="-78"/>
              </a:rPr>
              <a:t>	</a:t>
            </a:r>
            <a:r>
              <a:rPr lang="ar-SA" sz="2800" b="1" dirty="0">
                <a:latin typeface="Sakkal Majalla" pitchFamily="2" charset="-78"/>
                <a:ea typeface="Times New Roman" pitchFamily="18" charset="0"/>
                <a:cs typeface="Sakkal Majalla" pitchFamily="2" charset="-78"/>
              </a:rPr>
              <a:t>من خلال الآتي:</a:t>
            </a:r>
          </a:p>
          <a:p>
            <a:pPr marL="457200" indent="-457200" algn="just" rtl="1">
              <a:buFontTx/>
              <a:buChar char="-"/>
              <a:defRPr/>
            </a:pPr>
            <a:r>
              <a:rPr lang="ar-SA" sz="2800" b="1" dirty="0">
                <a:latin typeface="Sakkal Majalla" pitchFamily="2" charset="-78"/>
                <a:ea typeface="Times New Roman" pitchFamily="18" charset="0"/>
                <a:cs typeface="Sakkal Majalla" pitchFamily="2" charset="-78"/>
              </a:rPr>
              <a:t>تجمع ناس (رجال / نساء) ليس معهم أية شهادة ابتدائية أو إعدادية أو ثانوية أو شهادة محو أمية.</a:t>
            </a:r>
          </a:p>
          <a:p>
            <a:pPr marL="457200" indent="-457200" algn="just" rtl="1">
              <a:buFontTx/>
              <a:buChar char="-"/>
              <a:defRPr/>
            </a:pPr>
            <a:r>
              <a:rPr lang="ar-SA" sz="2800" b="1" dirty="0">
                <a:latin typeface="Sakkal Majalla" pitchFamily="2" charset="-78"/>
                <a:ea typeface="Times New Roman" pitchFamily="18" charset="0"/>
                <a:cs typeface="Sakkal Majalla" pitchFamily="2" charset="-78"/>
              </a:rPr>
              <a:t>يكون سنهم من 16 سنة فأكثر.</a:t>
            </a:r>
          </a:p>
          <a:p>
            <a:pPr marL="457200" indent="-457200" algn="just" rtl="1">
              <a:buFontTx/>
              <a:buChar char="-"/>
              <a:defRPr/>
            </a:pPr>
            <a:r>
              <a:rPr lang="ar-SA" sz="2800" b="1" dirty="0">
                <a:latin typeface="Sakkal Majalla" pitchFamily="2" charset="-78"/>
                <a:ea typeface="Times New Roman" pitchFamily="18" charset="0"/>
                <a:cs typeface="Sakkal Majalla" pitchFamily="2" charset="-78"/>
              </a:rPr>
              <a:t>تجمع صور البطاقة الشخصية الخاصة بهم.</a:t>
            </a:r>
          </a:p>
          <a:p>
            <a:pPr marL="457200" indent="-457200" algn="just" rtl="1">
              <a:buFontTx/>
              <a:buChar char="-"/>
              <a:defRPr/>
            </a:pPr>
            <a:r>
              <a:rPr lang="ar-SA" sz="2800" b="1" dirty="0">
                <a:latin typeface="Sakkal Majalla" pitchFamily="2" charset="-78"/>
                <a:ea typeface="Times New Roman" pitchFamily="18" charset="0"/>
                <a:cs typeface="Sakkal Majalla" pitchFamily="2" charset="-78"/>
              </a:rPr>
              <a:t>تذهب لمكتب تعليم الكبار في المركز الذي تتبعه وتقابل المنسق ومعك صور بطاقات الرقم القومي للدارسين + عدد 3 صور من بطاقتك الشخصية + عدد 3 صور من كارنيه الكلية أو إفادة بالقيد بالكلية</a:t>
            </a:r>
          </a:p>
          <a:p>
            <a:pPr marL="457200" indent="-457200" algn="just" rtl="1">
              <a:buFontTx/>
              <a:buChar char="-"/>
              <a:defRPr/>
            </a:pPr>
            <a:r>
              <a:rPr lang="ar-SA" sz="2800" b="1" dirty="0">
                <a:latin typeface="Sakkal Majalla" pitchFamily="2" charset="-78"/>
                <a:ea typeface="Times New Roman" pitchFamily="18" charset="0"/>
                <a:cs typeface="Sakkal Majalla" pitchFamily="2" charset="-78"/>
              </a:rPr>
              <a:t>تسلمهم وتملأ الاستمارة والورق المطلوب وتختار (تعاقد حر)</a:t>
            </a:r>
            <a:endParaRPr lang="fr-FR" dirty="0">
              <a:solidFill>
                <a:schemeClr val="tx2">
                  <a:lumMod val="75000"/>
                </a:schemeClr>
              </a:solidFill>
              <a:latin typeface="+mn-lt"/>
              <a:cs typeface="FS_Naskh_Ahram" pitchFamily="2" charset="-78"/>
            </a:endParaRPr>
          </a:p>
        </p:txBody>
      </p:sp>
      <p:pic>
        <p:nvPicPr>
          <p:cNvPr id="512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0350" y="-1588"/>
            <a:ext cx="3803650" cy="302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cover dir="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500" fill="hold"/>
                                        <p:tgtEl>
                                          <p:spTgt spid="2"/>
                                        </p:tgtEl>
                                        <p:attrNameLst>
                                          <p:attrName>ppt_w</p:attrName>
                                        </p:attrNameLst>
                                      </p:cBhvr>
                                      <p:tavLst>
                                        <p:tav tm="0">
                                          <p:val>
                                            <p:fltVal val="0"/>
                                          </p:val>
                                        </p:tav>
                                        <p:tav tm="100000">
                                          <p:val>
                                            <p:strVal val="#ppt_w"/>
                                          </p:val>
                                        </p:tav>
                                      </p:tavLst>
                                    </p:anim>
                                    <p:anim calcmode="lin" valueType="num">
                                      <p:cBhvr>
                                        <p:cTn id="8" dur="1500" fill="hold"/>
                                        <p:tgtEl>
                                          <p:spTgt spid="2"/>
                                        </p:tgtEl>
                                        <p:attrNameLst>
                                          <p:attrName>ppt_h</p:attrName>
                                        </p:attrNameLst>
                                      </p:cBhvr>
                                      <p:tavLst>
                                        <p:tav tm="0">
                                          <p:val>
                                            <p:fltVal val="0"/>
                                          </p:val>
                                        </p:tav>
                                        <p:tav tm="100000">
                                          <p:val>
                                            <p:strVal val="#ppt_h"/>
                                          </p:val>
                                        </p:tav>
                                      </p:tavLst>
                                    </p:anim>
                                    <p:anim calcmode="lin" valueType="num">
                                      <p:cBhvr>
                                        <p:cTn id="9" dur="1500" fill="hold"/>
                                        <p:tgtEl>
                                          <p:spTgt spid="2"/>
                                        </p:tgtEl>
                                        <p:attrNameLst>
                                          <p:attrName>style.rotation</p:attrName>
                                        </p:attrNameLst>
                                      </p:cBhvr>
                                      <p:tavLst>
                                        <p:tav tm="0">
                                          <p:val>
                                            <p:fltVal val="90"/>
                                          </p:val>
                                        </p:tav>
                                        <p:tav tm="100000">
                                          <p:val>
                                            <p:fltVal val="0"/>
                                          </p:val>
                                        </p:tav>
                                      </p:tavLst>
                                    </p:anim>
                                    <p:animEffect transition="in" filter="fade">
                                      <p:cBhvr>
                                        <p:cTn id="10"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5632450"/>
            <a:ext cx="9242426"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50825" y="1628775"/>
            <a:ext cx="7200900" cy="6770688"/>
          </a:xfrm>
          <a:prstGeom prst="rect">
            <a:avLst/>
          </a:prstGeom>
        </p:spPr>
        <p:txBody>
          <a:bodyPr>
            <a:spAutoFit/>
          </a:bodyPr>
          <a:lstStyle/>
          <a:p>
            <a:pPr marL="457200" indent="-457200" algn="just" rtl="1">
              <a:buFontTx/>
              <a:buChar char="-"/>
              <a:defRPr/>
            </a:pPr>
            <a:r>
              <a:rPr lang="ar-SA" sz="2400" b="1" dirty="0"/>
              <a:t>أبدأ بعد ذلك في فتح الفصل.</a:t>
            </a:r>
          </a:p>
          <a:p>
            <a:pPr marL="457200" indent="-457200" algn="just" rtl="1">
              <a:buFontTx/>
              <a:buChar char="-"/>
              <a:defRPr/>
            </a:pPr>
            <a:r>
              <a:rPr lang="ar-SA" sz="2400" b="1" dirty="0"/>
              <a:t>مدة الدورة (3 شهور) ومن الممكن أن تكون (6 أو 9 شهور) لكن بنفس الأجر لكل دارس ناجح وهو (250 جنيهًا)</a:t>
            </a:r>
          </a:p>
          <a:p>
            <a:pPr marL="457200" indent="-457200" algn="just" rtl="1">
              <a:buFontTx/>
              <a:buChar char="-"/>
              <a:defRPr/>
            </a:pPr>
            <a:r>
              <a:rPr lang="ar-SA" sz="2400" b="1" dirty="0"/>
              <a:t>يشترط إعطاء علم لمختص الهيئة في المركز الذي تتبعه بمكان تعليمهم ومقابلتهم وتدريسهم بالاتفاق معهم.</a:t>
            </a:r>
          </a:p>
          <a:p>
            <a:pPr marL="457200" indent="-457200" algn="just" rtl="1">
              <a:buFontTx/>
              <a:buChar char="-"/>
              <a:defRPr/>
            </a:pPr>
            <a:r>
              <a:rPr lang="ar-SA" sz="2400" b="1" dirty="0"/>
              <a:t>من الممكن التدريس لهم في: بيتك، أو بيت أي حد منهم، أو في جمعية أهلية، مسجد، كنيسة، مدرسة، مركز شباب.....</a:t>
            </a:r>
          </a:p>
          <a:p>
            <a:pPr marL="457200" indent="-457200" algn="just" rtl="1">
              <a:buFontTx/>
              <a:buChar char="-"/>
              <a:defRPr/>
            </a:pPr>
            <a:r>
              <a:rPr lang="ar-SA" sz="2400" b="1" dirty="0"/>
              <a:t>توفر هيئة تعليم الكبار من خلال المختص الكتب والأقلام والأدوات المطلوبة للتدريس</a:t>
            </a:r>
            <a:r>
              <a:rPr lang="ar-SA" sz="2400" b="1" dirty="0"/>
              <a:t>. </a:t>
            </a:r>
            <a:r>
              <a:rPr lang="ar-SA" sz="2800" b="1" dirty="0"/>
              <a:t> </a:t>
            </a:r>
            <a:endParaRPr lang="en-US" sz="2800" dirty="0"/>
          </a:p>
          <a:p>
            <a:pPr rtl="1">
              <a:defRPr/>
            </a:pPr>
            <a:r>
              <a:rPr lang="ar-SA" sz="2800" b="1" dirty="0"/>
              <a:t> </a:t>
            </a:r>
            <a:endParaRPr lang="en-US" sz="2800" dirty="0"/>
          </a:p>
          <a:p>
            <a:pPr rtl="1">
              <a:defRPr/>
            </a:pPr>
            <a:r>
              <a:rPr lang="ar-SA" sz="2800" b="1" dirty="0"/>
              <a:t> </a:t>
            </a:r>
            <a:endParaRPr lang="en-US" sz="2800" dirty="0"/>
          </a:p>
          <a:p>
            <a:pPr rtl="1">
              <a:defRPr/>
            </a:pPr>
            <a:r>
              <a:rPr lang="ar-SA" sz="2800" b="1" dirty="0"/>
              <a:t> </a:t>
            </a:r>
            <a:endParaRPr lang="en-US" sz="2800" dirty="0"/>
          </a:p>
          <a:p>
            <a:pPr rtl="1">
              <a:defRPr/>
            </a:pPr>
            <a:r>
              <a:rPr lang="ar-SA" sz="2800" b="1" dirty="0"/>
              <a:t> </a:t>
            </a:r>
            <a:endParaRPr lang="en-US" sz="2800" dirty="0"/>
          </a:p>
          <a:p>
            <a:pPr algn="just" rtl="1">
              <a:defRPr/>
            </a:pPr>
            <a:endParaRPr lang="ar-SA" sz="2800" b="1" dirty="0">
              <a:latin typeface="Sakkal Majalla" pitchFamily="2" charset="-78"/>
              <a:ea typeface="Times New Roman" pitchFamily="18" charset="0"/>
              <a:cs typeface="Sakkal Majalla" pitchFamily="2" charset="-78"/>
            </a:endParaRPr>
          </a:p>
          <a:p>
            <a:pPr algn="just" rtl="1">
              <a:defRPr/>
            </a:pPr>
            <a:r>
              <a:rPr lang="ar-SA" sz="2800" b="1" dirty="0">
                <a:latin typeface="Sakkal Majalla" pitchFamily="2" charset="-78"/>
                <a:ea typeface="Times New Roman" pitchFamily="18" charset="0"/>
                <a:cs typeface="Sakkal Majalla" pitchFamily="2" charset="-78"/>
              </a:rPr>
              <a:t>		</a:t>
            </a:r>
          </a:p>
          <a:p>
            <a:pPr algn="just" rtl="1">
              <a:defRPr/>
            </a:pPr>
            <a:r>
              <a:rPr lang="ar-SA" sz="2800" b="1" dirty="0">
                <a:latin typeface="Sakkal Majalla" pitchFamily="2" charset="-78"/>
                <a:ea typeface="Times New Roman" pitchFamily="18" charset="0"/>
                <a:cs typeface="Sakkal Majalla" pitchFamily="2" charset="-78"/>
              </a:rPr>
              <a:t>	</a:t>
            </a:r>
          </a:p>
          <a:p>
            <a:pPr algn="ctr" rtl="1" fontAlgn="auto">
              <a:spcBef>
                <a:spcPts val="0"/>
              </a:spcBef>
              <a:spcAft>
                <a:spcPts val="0"/>
              </a:spcAft>
              <a:defRPr/>
            </a:pPr>
            <a:r>
              <a:rPr lang="ar-DZ" dirty="0">
                <a:solidFill>
                  <a:schemeClr val="tx2">
                    <a:lumMod val="75000"/>
                  </a:schemeClr>
                </a:solidFill>
                <a:latin typeface="+mn-lt"/>
                <a:ea typeface="Calibri"/>
                <a:cs typeface="FS_Naskh_Ahram" pitchFamily="2" charset="-78"/>
              </a:rPr>
              <a:t> </a:t>
            </a:r>
            <a:endParaRPr lang="fr-FR" dirty="0">
              <a:solidFill>
                <a:schemeClr val="tx2">
                  <a:lumMod val="75000"/>
                </a:schemeClr>
              </a:solidFill>
              <a:latin typeface="+mn-lt"/>
              <a:cs typeface="FS_Naskh_Ahram" pitchFamily="2" charset="-78"/>
            </a:endParaRPr>
          </a:p>
        </p:txBody>
      </p:sp>
      <p:pic>
        <p:nvPicPr>
          <p:cNvPr id="614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0350" y="-1588"/>
            <a:ext cx="3803650" cy="302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cover dir="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500" fill="hold"/>
                                        <p:tgtEl>
                                          <p:spTgt spid="2"/>
                                        </p:tgtEl>
                                        <p:attrNameLst>
                                          <p:attrName>ppt_w</p:attrName>
                                        </p:attrNameLst>
                                      </p:cBhvr>
                                      <p:tavLst>
                                        <p:tav tm="0">
                                          <p:val>
                                            <p:fltVal val="0"/>
                                          </p:val>
                                        </p:tav>
                                        <p:tav tm="100000">
                                          <p:val>
                                            <p:strVal val="#ppt_w"/>
                                          </p:val>
                                        </p:tav>
                                      </p:tavLst>
                                    </p:anim>
                                    <p:anim calcmode="lin" valueType="num">
                                      <p:cBhvr>
                                        <p:cTn id="8" dur="1500" fill="hold"/>
                                        <p:tgtEl>
                                          <p:spTgt spid="2"/>
                                        </p:tgtEl>
                                        <p:attrNameLst>
                                          <p:attrName>ppt_h</p:attrName>
                                        </p:attrNameLst>
                                      </p:cBhvr>
                                      <p:tavLst>
                                        <p:tav tm="0">
                                          <p:val>
                                            <p:fltVal val="0"/>
                                          </p:val>
                                        </p:tav>
                                        <p:tav tm="100000">
                                          <p:val>
                                            <p:strVal val="#ppt_h"/>
                                          </p:val>
                                        </p:tav>
                                      </p:tavLst>
                                    </p:anim>
                                    <p:anim calcmode="lin" valueType="num">
                                      <p:cBhvr>
                                        <p:cTn id="9" dur="1500" fill="hold"/>
                                        <p:tgtEl>
                                          <p:spTgt spid="2"/>
                                        </p:tgtEl>
                                        <p:attrNameLst>
                                          <p:attrName>style.rotation</p:attrName>
                                        </p:attrNameLst>
                                      </p:cBhvr>
                                      <p:tavLst>
                                        <p:tav tm="0">
                                          <p:val>
                                            <p:fltVal val="90"/>
                                          </p:val>
                                        </p:tav>
                                        <p:tav tm="100000">
                                          <p:val>
                                            <p:fltVal val="0"/>
                                          </p:val>
                                        </p:tav>
                                      </p:tavLst>
                                    </p:anim>
                                    <p:animEffect transition="in" filter="fade">
                                      <p:cBhvr>
                                        <p:cTn id="10"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5632450"/>
            <a:ext cx="9242426"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50825" y="1628775"/>
            <a:ext cx="7200900" cy="5908675"/>
          </a:xfrm>
          <a:prstGeom prst="rect">
            <a:avLst/>
          </a:prstGeom>
        </p:spPr>
        <p:txBody>
          <a:bodyPr>
            <a:spAutoFit/>
          </a:bodyPr>
          <a:lstStyle/>
          <a:p>
            <a:pPr marL="457200" indent="-457200" algn="just" rtl="1">
              <a:buFontTx/>
              <a:buChar char="-"/>
              <a:defRPr/>
            </a:pPr>
            <a:r>
              <a:rPr lang="ar-SA" sz="2400" b="1" dirty="0"/>
              <a:t>يكون التدريس بواقع (3 ثلاث ساعات) يوميًا خلال الأيام من (الأحد إلى الخميس) من الساعة 8 صباحًا إلى 8 مساءً.</a:t>
            </a:r>
          </a:p>
          <a:p>
            <a:pPr marL="457200" indent="-457200" algn="just" rtl="1">
              <a:buFontTx/>
              <a:buChar char="-"/>
              <a:defRPr/>
            </a:pPr>
            <a:r>
              <a:rPr lang="ar-SA" sz="2400" b="1" dirty="0"/>
              <a:t>لازم مختص الهيئة في المركز الذي تتبعه يكون عنده علم بموعد فتح الفصل لأنه جهة إشرافية ومتابعة.</a:t>
            </a:r>
          </a:p>
          <a:p>
            <a:pPr marL="457200" indent="-457200" algn="just" rtl="1">
              <a:buFontTx/>
              <a:buChar char="-"/>
              <a:defRPr/>
            </a:pPr>
            <a:r>
              <a:rPr lang="ar-SA" sz="2400" b="1" dirty="0"/>
              <a:t>ممكن يشترك (2) اثنان في فصل واحد بالتنسيق معًا.</a:t>
            </a:r>
          </a:p>
          <a:p>
            <a:pPr marL="457200" indent="-457200" algn="just" rtl="1">
              <a:buFontTx/>
              <a:buChar char="-"/>
              <a:defRPr/>
            </a:pPr>
            <a:r>
              <a:rPr lang="ar-SA" sz="2400" b="1" dirty="0"/>
              <a:t>نعلم الدارسين: القراءة والكتابة، أبسط أنواع الحساب يعني الجمع والطرح والضرب والقسمة، وأقل حاجة المسألة اللفظية.</a:t>
            </a:r>
          </a:p>
          <a:p>
            <a:pPr marL="457200" indent="-457200" algn="just" rtl="1">
              <a:buFontTx/>
              <a:buChar char="-"/>
              <a:defRPr/>
            </a:pPr>
            <a:r>
              <a:rPr lang="ar-SA" sz="2400" b="1" dirty="0"/>
              <a:t>فأهم حاجة أنه كل واحد يعرف يقرأ ويكتب ويجمع ويطرح ويضرب ويقسم ويحل مسألة لفظية بعد الانتهاء من الدورة التدريسية. </a:t>
            </a:r>
            <a:r>
              <a:rPr lang="ar-SA" sz="2800" b="1" dirty="0"/>
              <a:t> </a:t>
            </a:r>
            <a:endParaRPr lang="en-US" sz="2800" dirty="0"/>
          </a:p>
          <a:p>
            <a:pPr rtl="1">
              <a:defRPr/>
            </a:pPr>
            <a:r>
              <a:rPr lang="ar-SA" sz="2800" b="1" dirty="0"/>
              <a:t> </a:t>
            </a:r>
            <a:endParaRPr lang="en-US" sz="2800" dirty="0"/>
          </a:p>
          <a:p>
            <a:pPr rtl="1">
              <a:defRPr/>
            </a:pPr>
            <a:r>
              <a:rPr lang="ar-SA" sz="2800" b="1" dirty="0"/>
              <a:t> </a:t>
            </a:r>
            <a:endParaRPr lang="en-US" sz="2800" dirty="0"/>
          </a:p>
          <a:p>
            <a:pPr algn="just" rtl="1">
              <a:defRPr/>
            </a:pPr>
            <a:endParaRPr lang="ar-SA" sz="2800" b="1" dirty="0">
              <a:latin typeface="Sakkal Majalla" pitchFamily="2" charset="-78"/>
              <a:ea typeface="Times New Roman" pitchFamily="18" charset="0"/>
              <a:cs typeface="Sakkal Majalla" pitchFamily="2" charset="-78"/>
            </a:endParaRPr>
          </a:p>
          <a:p>
            <a:pPr algn="just" rtl="1">
              <a:defRPr/>
            </a:pPr>
            <a:r>
              <a:rPr lang="ar-SA" sz="2800" b="1" dirty="0">
                <a:latin typeface="Sakkal Majalla" pitchFamily="2" charset="-78"/>
                <a:ea typeface="Times New Roman" pitchFamily="18" charset="0"/>
                <a:cs typeface="Sakkal Majalla" pitchFamily="2" charset="-78"/>
              </a:rPr>
              <a:t>		</a:t>
            </a:r>
          </a:p>
          <a:p>
            <a:pPr algn="just" rtl="1">
              <a:defRPr/>
            </a:pPr>
            <a:r>
              <a:rPr lang="ar-SA" sz="2800" b="1" dirty="0">
                <a:latin typeface="Sakkal Majalla" pitchFamily="2" charset="-78"/>
                <a:ea typeface="Times New Roman" pitchFamily="18" charset="0"/>
                <a:cs typeface="Sakkal Majalla" pitchFamily="2" charset="-78"/>
              </a:rPr>
              <a:t>	</a:t>
            </a:r>
          </a:p>
          <a:p>
            <a:pPr algn="ctr" rtl="1" fontAlgn="auto">
              <a:spcBef>
                <a:spcPts val="0"/>
              </a:spcBef>
              <a:spcAft>
                <a:spcPts val="0"/>
              </a:spcAft>
              <a:defRPr/>
            </a:pPr>
            <a:r>
              <a:rPr lang="ar-DZ" dirty="0">
                <a:solidFill>
                  <a:schemeClr val="tx2">
                    <a:lumMod val="75000"/>
                  </a:schemeClr>
                </a:solidFill>
                <a:latin typeface="+mn-lt"/>
                <a:ea typeface="Calibri"/>
                <a:cs typeface="FS_Naskh_Ahram" pitchFamily="2" charset="-78"/>
              </a:rPr>
              <a:t> </a:t>
            </a:r>
            <a:endParaRPr lang="fr-FR" dirty="0">
              <a:solidFill>
                <a:schemeClr val="tx2">
                  <a:lumMod val="75000"/>
                </a:schemeClr>
              </a:solidFill>
              <a:latin typeface="+mn-lt"/>
              <a:cs typeface="FS_Naskh_Ahram" pitchFamily="2" charset="-78"/>
            </a:endParaRPr>
          </a:p>
        </p:txBody>
      </p:sp>
      <p:pic>
        <p:nvPicPr>
          <p:cNvPr id="717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0350" y="-1588"/>
            <a:ext cx="3803650" cy="3024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cover dir="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500" fill="hold"/>
                                        <p:tgtEl>
                                          <p:spTgt spid="2"/>
                                        </p:tgtEl>
                                        <p:attrNameLst>
                                          <p:attrName>ppt_w</p:attrName>
                                        </p:attrNameLst>
                                      </p:cBhvr>
                                      <p:tavLst>
                                        <p:tav tm="0">
                                          <p:val>
                                            <p:fltVal val="0"/>
                                          </p:val>
                                        </p:tav>
                                        <p:tav tm="100000">
                                          <p:val>
                                            <p:strVal val="#ppt_w"/>
                                          </p:val>
                                        </p:tav>
                                      </p:tavLst>
                                    </p:anim>
                                    <p:anim calcmode="lin" valueType="num">
                                      <p:cBhvr>
                                        <p:cTn id="8" dur="1500" fill="hold"/>
                                        <p:tgtEl>
                                          <p:spTgt spid="2"/>
                                        </p:tgtEl>
                                        <p:attrNameLst>
                                          <p:attrName>ppt_h</p:attrName>
                                        </p:attrNameLst>
                                      </p:cBhvr>
                                      <p:tavLst>
                                        <p:tav tm="0">
                                          <p:val>
                                            <p:fltVal val="0"/>
                                          </p:val>
                                        </p:tav>
                                        <p:tav tm="100000">
                                          <p:val>
                                            <p:strVal val="#ppt_h"/>
                                          </p:val>
                                        </p:tav>
                                      </p:tavLst>
                                    </p:anim>
                                    <p:anim calcmode="lin" valueType="num">
                                      <p:cBhvr>
                                        <p:cTn id="9" dur="1500" fill="hold"/>
                                        <p:tgtEl>
                                          <p:spTgt spid="2"/>
                                        </p:tgtEl>
                                        <p:attrNameLst>
                                          <p:attrName>style.rotation</p:attrName>
                                        </p:attrNameLst>
                                      </p:cBhvr>
                                      <p:tavLst>
                                        <p:tav tm="0">
                                          <p:val>
                                            <p:fltVal val="90"/>
                                          </p:val>
                                        </p:tav>
                                        <p:tav tm="100000">
                                          <p:val>
                                            <p:fltVal val="0"/>
                                          </p:val>
                                        </p:tav>
                                      </p:tavLst>
                                    </p:anim>
                                    <p:animEffect transition="in" filter="fade">
                                      <p:cBhvr>
                                        <p:cTn id="10"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
          <p:cNvSpPr>
            <a:spLocks noChangeArrowheads="1"/>
          </p:cNvSpPr>
          <p:nvPr/>
        </p:nvSpPr>
        <p:spPr bwMode="auto">
          <a:xfrm>
            <a:off x="0" y="188913"/>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1"/>
            <a:r>
              <a:rPr lang="ar-SA" sz="3200" b="1">
                <a:solidFill>
                  <a:srgbClr val="FF0000"/>
                </a:solidFill>
                <a:latin typeface="Sakkal Majalla" pitchFamily="2" charset="-78"/>
                <a:ea typeface="Times New Roman" pitchFamily="18" charset="0"/>
                <a:cs typeface="PT Bold Heading" pitchFamily="2" charset="-78"/>
              </a:rPr>
              <a:t>المحور الثاني: </a:t>
            </a:r>
            <a:r>
              <a:rPr lang="ar-SA" sz="3200" b="1">
                <a:latin typeface="Sakkal Majalla" pitchFamily="2" charset="-78"/>
                <a:ea typeface="Times New Roman" pitchFamily="18" charset="0"/>
                <a:cs typeface="PT Bold Heading" pitchFamily="2" charset="-78"/>
              </a:rPr>
              <a:t>أجيب الأميين من أين؟</a:t>
            </a:r>
            <a:endParaRPr lang="fr-FR" sz="3600" b="1">
              <a:latin typeface="Sakkal Majalla" pitchFamily="2" charset="-78"/>
              <a:ea typeface="Times New Roman" pitchFamily="18" charset="0"/>
              <a:cs typeface="PT Bold Heading" pitchFamily="2" charset="-78"/>
            </a:endParaRPr>
          </a:p>
        </p:txBody>
      </p:sp>
      <p:graphicFrame>
        <p:nvGraphicFramePr>
          <p:cNvPr id="3" name="Diagramme 2"/>
          <p:cNvGraphicFramePr/>
          <p:nvPr/>
        </p:nvGraphicFramePr>
        <p:xfrm>
          <a:off x="251520" y="1152128"/>
          <a:ext cx="8820472" cy="5805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cover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graphicEl>
                                              <a:dgm id="{25380CC6-C19B-4DE5-A316-A3D07FCD7A35}"/>
                                            </p:graphicEl>
                                          </p:spTgt>
                                        </p:tgtEl>
                                        <p:attrNameLst>
                                          <p:attrName>style.visibility</p:attrName>
                                        </p:attrNameLst>
                                      </p:cBhvr>
                                      <p:to>
                                        <p:strVal val="visible"/>
                                      </p:to>
                                    </p:set>
                                    <p:animEffect transition="in" filter="wipe(down)">
                                      <p:cBhvr>
                                        <p:cTn id="7" dur="2000"/>
                                        <p:tgtEl>
                                          <p:spTgt spid="3">
                                            <p:graphicEl>
                                              <a:dgm id="{25380CC6-C19B-4DE5-A316-A3D07FCD7A3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graphicEl>
                                              <a:dgm id="{D7E15722-3431-44A7-A7FE-938D1A856EC6}"/>
                                            </p:graphicEl>
                                          </p:spTgt>
                                        </p:tgtEl>
                                        <p:attrNameLst>
                                          <p:attrName>style.visibility</p:attrName>
                                        </p:attrNameLst>
                                      </p:cBhvr>
                                      <p:to>
                                        <p:strVal val="visible"/>
                                      </p:to>
                                    </p:set>
                                    <p:animEffect transition="in" filter="wipe(down)">
                                      <p:cBhvr>
                                        <p:cTn id="12" dur="2000"/>
                                        <p:tgtEl>
                                          <p:spTgt spid="3">
                                            <p:graphicEl>
                                              <a:dgm id="{D7E15722-3431-44A7-A7FE-938D1A856EC6}"/>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graphicEl>
                                              <a:dgm id="{0A1FF0C7-E9E0-4207-84E3-F553428041FB}"/>
                                            </p:graphicEl>
                                          </p:spTgt>
                                        </p:tgtEl>
                                        <p:attrNameLst>
                                          <p:attrName>style.visibility</p:attrName>
                                        </p:attrNameLst>
                                      </p:cBhvr>
                                      <p:to>
                                        <p:strVal val="visible"/>
                                      </p:to>
                                    </p:set>
                                    <p:animEffect transition="in" filter="wipe(down)">
                                      <p:cBhvr>
                                        <p:cTn id="17" dur="2000"/>
                                        <p:tgtEl>
                                          <p:spTgt spid="3">
                                            <p:graphicEl>
                                              <a:dgm id="{0A1FF0C7-E9E0-4207-84E3-F553428041FB}"/>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graphicEl>
                                              <a:dgm id="{E5A2C268-B03E-482A-9182-A8A0A01710FA}"/>
                                            </p:graphicEl>
                                          </p:spTgt>
                                        </p:tgtEl>
                                        <p:attrNameLst>
                                          <p:attrName>style.visibility</p:attrName>
                                        </p:attrNameLst>
                                      </p:cBhvr>
                                      <p:to>
                                        <p:strVal val="visible"/>
                                      </p:to>
                                    </p:set>
                                    <p:animEffect transition="in" filter="wipe(down)">
                                      <p:cBhvr>
                                        <p:cTn id="22" dur="2000"/>
                                        <p:tgtEl>
                                          <p:spTgt spid="3">
                                            <p:graphicEl>
                                              <a:dgm id="{E5A2C268-B03E-482A-9182-A8A0A01710FA}"/>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graphicEl>
                                              <a:dgm id="{C5CAA8E7-EBE5-4DFC-98BA-E2C87633F658}"/>
                                            </p:graphicEl>
                                          </p:spTgt>
                                        </p:tgtEl>
                                        <p:attrNameLst>
                                          <p:attrName>style.visibility</p:attrName>
                                        </p:attrNameLst>
                                      </p:cBhvr>
                                      <p:to>
                                        <p:strVal val="visible"/>
                                      </p:to>
                                    </p:set>
                                    <p:animEffect transition="in" filter="wipe(down)">
                                      <p:cBhvr>
                                        <p:cTn id="27" dur="2000"/>
                                        <p:tgtEl>
                                          <p:spTgt spid="3">
                                            <p:graphicEl>
                                              <a:dgm id="{C5CAA8E7-EBE5-4DFC-98BA-E2C87633F658}"/>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graphicEl>
                                              <a:dgm id="{9D397849-551C-457B-8ABC-46D0DE7916CE}"/>
                                            </p:graphicEl>
                                          </p:spTgt>
                                        </p:tgtEl>
                                        <p:attrNameLst>
                                          <p:attrName>style.visibility</p:attrName>
                                        </p:attrNameLst>
                                      </p:cBhvr>
                                      <p:to>
                                        <p:strVal val="visible"/>
                                      </p:to>
                                    </p:set>
                                    <p:animEffect transition="in" filter="wipe(down)">
                                      <p:cBhvr>
                                        <p:cTn id="32" dur="2000"/>
                                        <p:tgtEl>
                                          <p:spTgt spid="3">
                                            <p:graphicEl>
                                              <a:dgm id="{9D397849-551C-457B-8ABC-46D0DE7916CE}"/>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graphicEl>
                                              <a:dgm id="{C6DA779A-A8C3-41F0-807C-C4188CA9E3B2}"/>
                                            </p:graphicEl>
                                          </p:spTgt>
                                        </p:tgtEl>
                                        <p:attrNameLst>
                                          <p:attrName>style.visibility</p:attrName>
                                        </p:attrNameLst>
                                      </p:cBhvr>
                                      <p:to>
                                        <p:strVal val="visible"/>
                                      </p:to>
                                    </p:set>
                                    <p:animEffect transition="in" filter="wipe(down)">
                                      <p:cBhvr>
                                        <p:cTn id="37" dur="2000"/>
                                        <p:tgtEl>
                                          <p:spTgt spid="3">
                                            <p:graphicEl>
                                              <a:dgm id="{C6DA779A-A8C3-41F0-807C-C4188CA9E3B2}"/>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graphicEl>
                                              <a:dgm id="{8C260A0B-2DE5-44C1-8028-D011694A9204}"/>
                                            </p:graphicEl>
                                          </p:spTgt>
                                        </p:tgtEl>
                                        <p:attrNameLst>
                                          <p:attrName>style.visibility</p:attrName>
                                        </p:attrNameLst>
                                      </p:cBhvr>
                                      <p:to>
                                        <p:strVal val="visible"/>
                                      </p:to>
                                    </p:set>
                                    <p:animEffect transition="in" filter="wipe(down)">
                                      <p:cBhvr>
                                        <p:cTn id="42" dur="2000"/>
                                        <p:tgtEl>
                                          <p:spTgt spid="3">
                                            <p:graphicEl>
                                              <a:dgm id="{8C260A0B-2DE5-44C1-8028-D011694A9204}"/>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graphicEl>
                                              <a:dgm id="{BE179FFD-3C7B-422A-B234-ED03E6C6C697}"/>
                                            </p:graphicEl>
                                          </p:spTgt>
                                        </p:tgtEl>
                                        <p:attrNameLst>
                                          <p:attrName>style.visibility</p:attrName>
                                        </p:attrNameLst>
                                      </p:cBhvr>
                                      <p:to>
                                        <p:strVal val="visible"/>
                                      </p:to>
                                    </p:set>
                                    <p:animEffect transition="in" filter="wipe(down)">
                                      <p:cBhvr>
                                        <p:cTn id="47" dur="2000"/>
                                        <p:tgtEl>
                                          <p:spTgt spid="3">
                                            <p:graphicEl>
                                              <a:dgm id="{BE179FFD-3C7B-422A-B234-ED03E6C6C697}"/>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graphicEl>
                                              <a:dgm id="{362DEC0D-D983-4C64-B404-6A00C526FAF2}"/>
                                            </p:graphicEl>
                                          </p:spTgt>
                                        </p:tgtEl>
                                        <p:attrNameLst>
                                          <p:attrName>style.visibility</p:attrName>
                                        </p:attrNameLst>
                                      </p:cBhvr>
                                      <p:to>
                                        <p:strVal val="visible"/>
                                      </p:to>
                                    </p:set>
                                    <p:animEffect transition="in" filter="wipe(down)">
                                      <p:cBhvr>
                                        <p:cTn id="52" dur="2000"/>
                                        <p:tgtEl>
                                          <p:spTgt spid="3">
                                            <p:graphicEl>
                                              <a:dgm id="{362DEC0D-D983-4C64-B404-6A00C526FAF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ChangeArrowheads="1"/>
          </p:cNvSpPr>
          <p:nvPr/>
        </p:nvSpPr>
        <p:spPr bwMode="auto">
          <a:xfrm>
            <a:off x="0" y="188913"/>
            <a:ext cx="91440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rtl="1"/>
            <a:r>
              <a:rPr lang="ar-SA" sz="2800" b="1">
                <a:solidFill>
                  <a:srgbClr val="FF0000"/>
                </a:solidFill>
                <a:latin typeface="Sakkal Majalla" pitchFamily="2" charset="-78"/>
                <a:ea typeface="Times New Roman" pitchFamily="18" charset="0"/>
                <a:cs typeface="PT Bold Heading" pitchFamily="2" charset="-78"/>
              </a:rPr>
              <a:t>المحور الثالث: </a:t>
            </a:r>
            <a:r>
              <a:rPr lang="ar-SA" sz="2800" b="1">
                <a:latin typeface="Sakkal Majalla" pitchFamily="2" charset="-78"/>
                <a:ea typeface="Times New Roman" pitchFamily="18" charset="0"/>
                <a:cs typeface="PT Bold Heading" pitchFamily="2" charset="-78"/>
              </a:rPr>
              <a:t> المطلوب من كل طالب/ طالبة للمشاركة </a:t>
            </a:r>
          </a:p>
          <a:p>
            <a:pPr algn="ctr" rtl="1"/>
            <a:r>
              <a:rPr lang="ar-SA" sz="2800" b="1">
                <a:latin typeface="Sakkal Majalla" pitchFamily="2" charset="-78"/>
                <a:ea typeface="Times New Roman" pitchFamily="18" charset="0"/>
                <a:cs typeface="PT Bold Heading" pitchFamily="2" charset="-78"/>
              </a:rPr>
              <a:t>في المشروع القومي لمحو الأمية</a:t>
            </a:r>
          </a:p>
        </p:txBody>
      </p:sp>
      <p:graphicFrame>
        <p:nvGraphicFramePr>
          <p:cNvPr id="3" name="Diagramme 2"/>
          <p:cNvGraphicFramePr/>
          <p:nvPr/>
        </p:nvGraphicFramePr>
        <p:xfrm>
          <a:off x="251520" y="1152128"/>
          <a:ext cx="8820472" cy="58052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cover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graphicEl>
                                              <a:dgm id="{25380CC6-C19B-4DE5-A316-A3D07FCD7A35}"/>
                                            </p:graphicEl>
                                          </p:spTgt>
                                        </p:tgtEl>
                                        <p:attrNameLst>
                                          <p:attrName>style.visibility</p:attrName>
                                        </p:attrNameLst>
                                      </p:cBhvr>
                                      <p:to>
                                        <p:strVal val="visible"/>
                                      </p:to>
                                    </p:set>
                                    <p:animEffect transition="in" filter="wipe(down)">
                                      <p:cBhvr>
                                        <p:cTn id="7" dur="2000"/>
                                        <p:tgtEl>
                                          <p:spTgt spid="3">
                                            <p:graphicEl>
                                              <a:dgm id="{25380CC6-C19B-4DE5-A316-A3D07FCD7A3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graphicEl>
                                              <a:dgm id="{D7E15722-3431-44A7-A7FE-938D1A856EC6}"/>
                                            </p:graphicEl>
                                          </p:spTgt>
                                        </p:tgtEl>
                                        <p:attrNameLst>
                                          <p:attrName>style.visibility</p:attrName>
                                        </p:attrNameLst>
                                      </p:cBhvr>
                                      <p:to>
                                        <p:strVal val="visible"/>
                                      </p:to>
                                    </p:set>
                                    <p:animEffect transition="in" filter="wipe(down)">
                                      <p:cBhvr>
                                        <p:cTn id="12" dur="2000"/>
                                        <p:tgtEl>
                                          <p:spTgt spid="3">
                                            <p:graphicEl>
                                              <a:dgm id="{D7E15722-3431-44A7-A7FE-938D1A856EC6}"/>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graphicEl>
                                              <a:dgm id="{0A1FF0C7-E9E0-4207-84E3-F553428041FB}"/>
                                            </p:graphicEl>
                                          </p:spTgt>
                                        </p:tgtEl>
                                        <p:attrNameLst>
                                          <p:attrName>style.visibility</p:attrName>
                                        </p:attrNameLst>
                                      </p:cBhvr>
                                      <p:to>
                                        <p:strVal val="visible"/>
                                      </p:to>
                                    </p:set>
                                    <p:animEffect transition="in" filter="wipe(down)">
                                      <p:cBhvr>
                                        <p:cTn id="17" dur="2000"/>
                                        <p:tgtEl>
                                          <p:spTgt spid="3">
                                            <p:graphicEl>
                                              <a:dgm id="{0A1FF0C7-E9E0-4207-84E3-F553428041FB}"/>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graphicEl>
                                              <a:dgm id="{E5A2C268-B03E-482A-9182-A8A0A01710FA}"/>
                                            </p:graphicEl>
                                          </p:spTgt>
                                        </p:tgtEl>
                                        <p:attrNameLst>
                                          <p:attrName>style.visibility</p:attrName>
                                        </p:attrNameLst>
                                      </p:cBhvr>
                                      <p:to>
                                        <p:strVal val="visible"/>
                                      </p:to>
                                    </p:set>
                                    <p:animEffect transition="in" filter="wipe(down)">
                                      <p:cBhvr>
                                        <p:cTn id="22" dur="2000"/>
                                        <p:tgtEl>
                                          <p:spTgt spid="3">
                                            <p:graphicEl>
                                              <a:dgm id="{E5A2C268-B03E-482A-9182-A8A0A01710FA}"/>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graphicEl>
                                              <a:dgm id="{C5CAA8E7-EBE5-4DFC-98BA-E2C87633F658}"/>
                                            </p:graphicEl>
                                          </p:spTgt>
                                        </p:tgtEl>
                                        <p:attrNameLst>
                                          <p:attrName>style.visibility</p:attrName>
                                        </p:attrNameLst>
                                      </p:cBhvr>
                                      <p:to>
                                        <p:strVal val="visible"/>
                                      </p:to>
                                    </p:set>
                                    <p:animEffect transition="in" filter="wipe(down)">
                                      <p:cBhvr>
                                        <p:cTn id="27" dur="2000"/>
                                        <p:tgtEl>
                                          <p:spTgt spid="3">
                                            <p:graphicEl>
                                              <a:dgm id="{C5CAA8E7-EBE5-4DFC-98BA-E2C87633F658}"/>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graphicEl>
                                              <a:dgm id="{9D397849-551C-457B-8ABC-46D0DE7916CE}"/>
                                            </p:graphicEl>
                                          </p:spTgt>
                                        </p:tgtEl>
                                        <p:attrNameLst>
                                          <p:attrName>style.visibility</p:attrName>
                                        </p:attrNameLst>
                                      </p:cBhvr>
                                      <p:to>
                                        <p:strVal val="visible"/>
                                      </p:to>
                                    </p:set>
                                    <p:animEffect transition="in" filter="wipe(down)">
                                      <p:cBhvr>
                                        <p:cTn id="32" dur="2000"/>
                                        <p:tgtEl>
                                          <p:spTgt spid="3">
                                            <p:graphicEl>
                                              <a:dgm id="{9D397849-551C-457B-8ABC-46D0DE7916CE}"/>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graphicEl>
                                              <a:dgm id="{C6DA779A-A8C3-41F0-807C-C4188CA9E3B2}"/>
                                            </p:graphicEl>
                                          </p:spTgt>
                                        </p:tgtEl>
                                        <p:attrNameLst>
                                          <p:attrName>style.visibility</p:attrName>
                                        </p:attrNameLst>
                                      </p:cBhvr>
                                      <p:to>
                                        <p:strVal val="visible"/>
                                      </p:to>
                                    </p:set>
                                    <p:animEffect transition="in" filter="wipe(down)">
                                      <p:cBhvr>
                                        <p:cTn id="37" dur="2000"/>
                                        <p:tgtEl>
                                          <p:spTgt spid="3">
                                            <p:graphicEl>
                                              <a:dgm id="{C6DA779A-A8C3-41F0-807C-C4188CA9E3B2}"/>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graphicEl>
                                              <a:dgm id="{8C260A0B-2DE5-44C1-8028-D011694A9204}"/>
                                            </p:graphicEl>
                                          </p:spTgt>
                                        </p:tgtEl>
                                        <p:attrNameLst>
                                          <p:attrName>style.visibility</p:attrName>
                                        </p:attrNameLst>
                                      </p:cBhvr>
                                      <p:to>
                                        <p:strVal val="visible"/>
                                      </p:to>
                                    </p:set>
                                    <p:animEffect transition="in" filter="wipe(down)">
                                      <p:cBhvr>
                                        <p:cTn id="42" dur="2000"/>
                                        <p:tgtEl>
                                          <p:spTgt spid="3">
                                            <p:graphicEl>
                                              <a:dgm id="{8C260A0B-2DE5-44C1-8028-D011694A920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nvGraphicFramePr>
        <p:xfrm>
          <a:off x="251520" y="692696"/>
          <a:ext cx="8820472" cy="62646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cover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graphicEl>
                                              <a:dgm id="{25380CC6-C19B-4DE5-A316-A3D07FCD7A35}"/>
                                            </p:graphicEl>
                                          </p:spTgt>
                                        </p:tgtEl>
                                        <p:attrNameLst>
                                          <p:attrName>style.visibility</p:attrName>
                                        </p:attrNameLst>
                                      </p:cBhvr>
                                      <p:to>
                                        <p:strVal val="visible"/>
                                      </p:to>
                                    </p:set>
                                    <p:animEffect transition="in" filter="wipe(down)">
                                      <p:cBhvr>
                                        <p:cTn id="7" dur="2000"/>
                                        <p:tgtEl>
                                          <p:spTgt spid="3">
                                            <p:graphicEl>
                                              <a:dgm id="{25380CC6-C19B-4DE5-A316-A3D07FCD7A3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graphicEl>
                                              <a:dgm id="{D7E15722-3431-44A7-A7FE-938D1A856EC6}"/>
                                            </p:graphicEl>
                                          </p:spTgt>
                                        </p:tgtEl>
                                        <p:attrNameLst>
                                          <p:attrName>style.visibility</p:attrName>
                                        </p:attrNameLst>
                                      </p:cBhvr>
                                      <p:to>
                                        <p:strVal val="visible"/>
                                      </p:to>
                                    </p:set>
                                    <p:animEffect transition="in" filter="wipe(down)">
                                      <p:cBhvr>
                                        <p:cTn id="12" dur="2000"/>
                                        <p:tgtEl>
                                          <p:spTgt spid="3">
                                            <p:graphicEl>
                                              <a:dgm id="{D7E15722-3431-44A7-A7FE-938D1A856EC6}"/>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graphicEl>
                                              <a:dgm id="{0A1FF0C7-E9E0-4207-84E3-F553428041FB}"/>
                                            </p:graphicEl>
                                          </p:spTgt>
                                        </p:tgtEl>
                                        <p:attrNameLst>
                                          <p:attrName>style.visibility</p:attrName>
                                        </p:attrNameLst>
                                      </p:cBhvr>
                                      <p:to>
                                        <p:strVal val="visible"/>
                                      </p:to>
                                    </p:set>
                                    <p:animEffect transition="in" filter="wipe(down)">
                                      <p:cBhvr>
                                        <p:cTn id="17" dur="2000"/>
                                        <p:tgtEl>
                                          <p:spTgt spid="3">
                                            <p:graphicEl>
                                              <a:dgm id="{0A1FF0C7-E9E0-4207-84E3-F553428041FB}"/>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graphicEl>
                                              <a:dgm id="{E5A2C268-B03E-482A-9182-A8A0A01710FA}"/>
                                            </p:graphicEl>
                                          </p:spTgt>
                                        </p:tgtEl>
                                        <p:attrNameLst>
                                          <p:attrName>style.visibility</p:attrName>
                                        </p:attrNameLst>
                                      </p:cBhvr>
                                      <p:to>
                                        <p:strVal val="visible"/>
                                      </p:to>
                                    </p:set>
                                    <p:animEffect transition="in" filter="wipe(down)">
                                      <p:cBhvr>
                                        <p:cTn id="22" dur="2000"/>
                                        <p:tgtEl>
                                          <p:spTgt spid="3">
                                            <p:graphicEl>
                                              <a:dgm id="{E5A2C268-B03E-482A-9182-A8A0A01710FA}"/>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graphicEl>
                                              <a:dgm id="{C5CAA8E7-EBE5-4DFC-98BA-E2C87633F658}"/>
                                            </p:graphicEl>
                                          </p:spTgt>
                                        </p:tgtEl>
                                        <p:attrNameLst>
                                          <p:attrName>style.visibility</p:attrName>
                                        </p:attrNameLst>
                                      </p:cBhvr>
                                      <p:to>
                                        <p:strVal val="visible"/>
                                      </p:to>
                                    </p:set>
                                    <p:animEffect transition="in" filter="wipe(down)">
                                      <p:cBhvr>
                                        <p:cTn id="27" dur="2000"/>
                                        <p:tgtEl>
                                          <p:spTgt spid="3">
                                            <p:graphicEl>
                                              <a:dgm id="{C5CAA8E7-EBE5-4DFC-98BA-E2C87633F658}"/>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graphicEl>
                                              <a:dgm id="{9D397849-551C-457B-8ABC-46D0DE7916CE}"/>
                                            </p:graphicEl>
                                          </p:spTgt>
                                        </p:tgtEl>
                                        <p:attrNameLst>
                                          <p:attrName>style.visibility</p:attrName>
                                        </p:attrNameLst>
                                      </p:cBhvr>
                                      <p:to>
                                        <p:strVal val="visible"/>
                                      </p:to>
                                    </p:set>
                                    <p:animEffect transition="in" filter="wipe(down)">
                                      <p:cBhvr>
                                        <p:cTn id="32" dur="2000"/>
                                        <p:tgtEl>
                                          <p:spTgt spid="3">
                                            <p:graphicEl>
                                              <a:dgm id="{9D397849-551C-457B-8ABC-46D0DE7916CE}"/>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graphicEl>
                                              <a:dgm id="{C6DA779A-A8C3-41F0-807C-C4188CA9E3B2}"/>
                                            </p:graphicEl>
                                          </p:spTgt>
                                        </p:tgtEl>
                                        <p:attrNameLst>
                                          <p:attrName>style.visibility</p:attrName>
                                        </p:attrNameLst>
                                      </p:cBhvr>
                                      <p:to>
                                        <p:strVal val="visible"/>
                                      </p:to>
                                    </p:set>
                                    <p:animEffect transition="in" filter="wipe(down)">
                                      <p:cBhvr>
                                        <p:cTn id="37" dur="2000"/>
                                        <p:tgtEl>
                                          <p:spTgt spid="3">
                                            <p:graphicEl>
                                              <a:dgm id="{C6DA779A-A8C3-41F0-807C-C4188CA9E3B2}"/>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graphicEl>
                                              <a:dgm id="{8C260A0B-2DE5-44C1-8028-D011694A9204}"/>
                                            </p:graphicEl>
                                          </p:spTgt>
                                        </p:tgtEl>
                                        <p:attrNameLst>
                                          <p:attrName>style.visibility</p:attrName>
                                        </p:attrNameLst>
                                      </p:cBhvr>
                                      <p:to>
                                        <p:strVal val="visible"/>
                                      </p:to>
                                    </p:set>
                                    <p:animEffect transition="in" filter="wipe(down)">
                                      <p:cBhvr>
                                        <p:cTn id="42" dur="2000"/>
                                        <p:tgtEl>
                                          <p:spTgt spid="3">
                                            <p:graphicEl>
                                              <a:dgm id="{8C260A0B-2DE5-44C1-8028-D011694A920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1346</TotalTime>
  <Words>611</Words>
  <Application>Microsoft Office PowerPoint</Application>
  <PresentationFormat>On-screen Show (4:3)</PresentationFormat>
  <Paragraphs>75</Paragraphs>
  <Slides>12</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Calibri</vt:lpstr>
      <vt:lpstr>Arial</vt:lpstr>
      <vt:lpstr>FS_Naskh_Ahram</vt:lpstr>
      <vt:lpstr>Sakkal Majalla</vt:lpstr>
      <vt:lpstr>Times New Roman</vt:lpstr>
      <vt:lpstr>PT Bold Heading</vt:lpstr>
      <vt:lpstr>PT Bold Dusky</vt:lpstr>
      <vt:lpstr>1_Thème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GE</dc:creator>
  <cp:lastModifiedBy>Asmaa</cp:lastModifiedBy>
  <cp:revision>183</cp:revision>
  <cp:lastPrinted>2020-01-02T21:20:02Z</cp:lastPrinted>
  <dcterms:created xsi:type="dcterms:W3CDTF">2014-11-28T12:06:57Z</dcterms:created>
  <dcterms:modified xsi:type="dcterms:W3CDTF">2021-04-27T08:39:14Z</dcterms:modified>
</cp:coreProperties>
</file>