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9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EAF362-CEB3-4AA3-8A7E-58B4261DC687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B14A22-8147-432D-AE7B-9DECB55A743C}" type="slidenum">
              <a:rPr lang="ar-EG" smtClean="0"/>
              <a:t>‹#›</a:t>
            </a:fld>
            <a:endParaRPr lang="ar-E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فيروسات الحاسب الالى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dirty="0" smtClean="0"/>
              <a:t>المحاضرة _7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3733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أعراض الاصابة بالفيروس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EG" dirty="0"/>
              <a:t>تكرار رسائل الخطأ في أكثر من برنامج.</a:t>
            </a:r>
            <a:endParaRPr lang="en-US" dirty="0"/>
          </a:p>
          <a:p>
            <a:pPr lvl="0"/>
            <a:r>
              <a:rPr lang="ar-EG" dirty="0"/>
              <a:t>ظهور رسالة تعذر الحفظ لعدم كفاية المساحة.</a:t>
            </a:r>
            <a:endParaRPr lang="en-US" dirty="0"/>
          </a:p>
          <a:p>
            <a:pPr lvl="0"/>
            <a:r>
              <a:rPr lang="ar-EG" dirty="0"/>
              <a:t>تكرار اختفاء بعض الملفات التنفيذية.</a:t>
            </a:r>
            <a:endParaRPr lang="en-US" dirty="0"/>
          </a:p>
          <a:p>
            <a:r>
              <a:rPr lang="ar-EG" dirty="0"/>
              <a:t>حدوث بطء شديد في إقلاع[نظام التشغيل]أو تنفيذ بعض التطبيقات. رفض بعض التطبيقات للتنفيذ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45323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b="1" u="sng" dirty="0"/>
              <a:t>أنواع الملفات التي يمكن ان يصيبها الفيروس: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الملفات التنفيذية ويطلق عليها اسم</a:t>
            </a:r>
            <a:r>
              <a:rPr lang="en-US" dirty="0"/>
              <a:t> executable files </a:t>
            </a:r>
            <a:r>
              <a:rPr lang="ar-SA" dirty="0"/>
              <a:t>و هي الملفات ذات الامتداد </a:t>
            </a:r>
            <a:r>
              <a:rPr lang="en-US" dirty="0"/>
              <a:t>.EXE</a:t>
            </a:r>
          </a:p>
          <a:p>
            <a:pPr lvl="0"/>
            <a:r>
              <a:rPr lang="en-US" dirty="0"/>
              <a:t>.COM   </a:t>
            </a:r>
            <a:r>
              <a:rPr lang="ar-SA" dirty="0"/>
              <a:t>ملفات الاوامر: و يطلق عليها اسم </a:t>
            </a:r>
            <a:r>
              <a:rPr lang="en-US" dirty="0"/>
              <a:t>Command </a:t>
            </a:r>
            <a:r>
              <a:rPr lang="ar-SA" dirty="0"/>
              <a:t>هي الملفات ذات الامتداد </a:t>
            </a:r>
            <a:r>
              <a:rPr lang="en-US" dirty="0"/>
              <a:t>.COM </a:t>
            </a:r>
          </a:p>
          <a:p>
            <a:pPr lvl="0"/>
            <a:r>
              <a:rPr lang="ar-SA" dirty="0"/>
              <a:t>ملفات حزم الأوامر : التى تحمل الامتداد</a:t>
            </a:r>
            <a:r>
              <a:rPr lang="en-US" dirty="0"/>
              <a:t> .bat  </a:t>
            </a:r>
            <a:r>
              <a:rPr lang="ar-SA" dirty="0"/>
              <a:t>ضمن أنظمة التشغيل دوس و ميكروسوفت ويندوز.</a:t>
            </a:r>
            <a:endParaRPr lang="en-US" dirty="0"/>
          </a:p>
          <a:p>
            <a:r>
              <a:rPr lang="en-US" dirty="0"/>
              <a:t>(ELF) Executable and Linking Format  </a:t>
            </a:r>
            <a:r>
              <a:rPr lang="ar-SA" dirty="0"/>
              <a:t>في أنظمة لينكس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23313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/>
              <a:t>الإجراءات الواجبة عند اكتشاف الإصابة بالفيروسات :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تصرف </a:t>
            </a:r>
            <a:r>
              <a:rPr lang="ar-SA" dirty="0"/>
              <a:t>بهدوء وبدون استعجال لئلا تزيد الأمر سوءاً ولا تبدأ بحذف الملفات المصابة أو تهيئة الأقراص .</a:t>
            </a:r>
            <a:endParaRPr lang="en-US" dirty="0"/>
          </a:p>
          <a:p>
            <a:r>
              <a:rPr lang="ar-SA" dirty="0" smtClean="0"/>
              <a:t>لا </a:t>
            </a:r>
            <a:r>
              <a:rPr lang="ar-SA" dirty="0"/>
              <a:t>تباشر القيام بأي عمل قبل أعداد وتدقيق خطة العمل التي تبين ما ستقوم به بشكل منظم .</a:t>
            </a:r>
            <a:endParaRPr lang="en-US" dirty="0"/>
          </a:p>
          <a:p>
            <a:r>
              <a:rPr lang="ar-SA" dirty="0" smtClean="0"/>
              <a:t>أعد </a:t>
            </a:r>
            <a:r>
              <a:rPr lang="ar-SA" dirty="0"/>
              <a:t>إقلاع جهازك من قرص نظام مأمون ومحمي وشغل أحد البرامج المضادة للفيروسات التي تعمل من نظام دوس ومن قرص لين ولا تشغل أي برنامج من قرصك الصلب .</a:t>
            </a:r>
            <a:endParaRPr lang="en-US" dirty="0"/>
          </a:p>
          <a:p>
            <a:r>
              <a:rPr lang="ar-SA" dirty="0" smtClean="0"/>
              <a:t> </a:t>
            </a:r>
            <a:r>
              <a:rPr lang="ar-SA" dirty="0"/>
              <a:t>أفحص جميع الأقراص اللينة الموجودة لديك مهما كأن عددها لعزل الأقراص المصابة من السليمة .</a:t>
            </a:r>
            <a:endParaRPr lang="en-US" dirty="0"/>
          </a:p>
          <a:p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8712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/>
              <a:t>الوقاية من الإصابة بالفيروسات :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 </a:t>
            </a:r>
            <a:r>
              <a:rPr lang="ar-SA" dirty="0"/>
              <a:t>فحص جميع الأقراص الغريبة أو التي استخدمت في أجهزة أخرى قبل استعمالها </a:t>
            </a:r>
            <a:endParaRPr lang="en-US" dirty="0"/>
          </a:p>
          <a:p>
            <a:r>
              <a:rPr lang="ar-SA" dirty="0" smtClean="0"/>
              <a:t>تهيئة </a:t>
            </a:r>
            <a:r>
              <a:rPr lang="ar-SA" dirty="0"/>
              <a:t>جميع الأقراص اللينة المراد استخدامها على جهازك .</a:t>
            </a:r>
            <a:endParaRPr lang="en-US" dirty="0"/>
          </a:p>
          <a:p>
            <a:r>
              <a:rPr lang="ar-SA" dirty="0" smtClean="0"/>
              <a:t>عدم </a:t>
            </a:r>
            <a:r>
              <a:rPr lang="ar-SA" dirty="0"/>
              <a:t>تنفيذ أي برنامج مأخوذ من الشبكات العامة مثل إنترنت قبل فحصه</a:t>
            </a:r>
            <a:endParaRPr lang="en-US" dirty="0"/>
          </a:p>
          <a:p>
            <a:r>
              <a:rPr lang="ar-SA" dirty="0" smtClean="0"/>
              <a:t>عدم </a:t>
            </a:r>
            <a:r>
              <a:rPr lang="ar-SA" dirty="0"/>
              <a:t>إقلاع الكمبيوتر من أي قرص لين قبل التأكد من خلوه من الفيروسات .</a:t>
            </a:r>
            <a:endParaRPr lang="en-US" dirty="0"/>
          </a:p>
          <a:p>
            <a:r>
              <a:rPr lang="ar-SA" dirty="0" smtClean="0"/>
              <a:t>عدم </a:t>
            </a:r>
            <a:r>
              <a:rPr lang="ar-SA" dirty="0"/>
              <a:t>ترك الأقراص اللينة في السواقة عند ما يكون الجهاز متوقفا عن العمل </a:t>
            </a:r>
            <a:endParaRPr lang="en-US" dirty="0"/>
          </a:p>
          <a:p>
            <a:r>
              <a:rPr lang="ar-SA" dirty="0" smtClean="0"/>
              <a:t>التأكد </a:t>
            </a:r>
            <a:r>
              <a:rPr lang="ar-SA" dirty="0"/>
              <a:t>من خلو سواقة الأقراص اللينة قبل إعادة إقلاع الجهاز .</a:t>
            </a:r>
            <a:endParaRPr lang="en-US" dirty="0"/>
          </a:p>
          <a:p>
            <a:r>
              <a:rPr lang="ar-SA" dirty="0" smtClean="0"/>
              <a:t>عدم </a:t>
            </a:r>
            <a:r>
              <a:rPr lang="ar-SA" dirty="0"/>
              <a:t>تشغيل برامج الألعاب على الجهاز ذاته الذي يتضمن البيانات والبرامج الهامة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50600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اسئلة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ما هو الفيروس؟</a:t>
            </a:r>
          </a:p>
          <a:p>
            <a:r>
              <a:rPr lang="ar-EG" dirty="0" smtClean="0"/>
              <a:t>ما هى اعراض الاصابة بالفيروسات؟</a:t>
            </a:r>
          </a:p>
          <a:p>
            <a:r>
              <a:rPr lang="ar-EG" dirty="0" smtClean="0"/>
              <a:t>ما هى اكثر الملفات صابة بالفيروس؟</a:t>
            </a:r>
          </a:p>
          <a:p>
            <a:r>
              <a:rPr lang="ar-EG" dirty="0" smtClean="0"/>
              <a:t>ما الاجراءات الواجب مراعاتها عند اكتشاف الفيروس؟</a:t>
            </a:r>
          </a:p>
          <a:p>
            <a:pPr marL="0" indent="0">
              <a:buNone/>
            </a:pPr>
            <a:endParaRPr lang="ar-EG" dirty="0" smtClean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9896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المحتوى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EG" sz="2400" b="1" dirty="0" smtClean="0">
                <a:latin typeface="Arial Black" pitchFamily="34" charset="0"/>
              </a:rPr>
              <a:t>ما هو فيروس الحاسب ؟</a:t>
            </a:r>
          </a:p>
          <a:p>
            <a:r>
              <a:rPr lang="ar-EG" sz="2400" b="1" dirty="0">
                <a:latin typeface="Arial Black" pitchFamily="34" charset="0"/>
              </a:rPr>
              <a:t>ظهور الفيروسات </a:t>
            </a:r>
            <a:endParaRPr lang="ar-EG" sz="2400" b="1" dirty="0" smtClean="0">
              <a:latin typeface="Arial Black" pitchFamily="34" charset="0"/>
            </a:endParaRPr>
          </a:p>
          <a:p>
            <a:r>
              <a:rPr lang="ar-EG" sz="2400" b="1" dirty="0">
                <a:latin typeface="Arial Black" pitchFamily="34" charset="0"/>
              </a:rPr>
              <a:t>خصائص </a:t>
            </a:r>
            <a:r>
              <a:rPr lang="ar-EG" sz="2400" b="1" dirty="0" smtClean="0">
                <a:latin typeface="Arial Black" pitchFamily="34" charset="0"/>
              </a:rPr>
              <a:t>الفيروسات</a:t>
            </a:r>
          </a:p>
          <a:p>
            <a:r>
              <a:rPr lang="ar-EG" sz="2400" b="1" dirty="0">
                <a:latin typeface="Arial Black" pitchFamily="34" charset="0"/>
              </a:rPr>
              <a:t>كيفية عمل الفيروسات </a:t>
            </a:r>
            <a:endParaRPr lang="en-US" sz="2400" b="1" dirty="0" smtClean="0">
              <a:latin typeface="Arial Black" pitchFamily="34" charset="0"/>
            </a:endParaRPr>
          </a:p>
          <a:p>
            <a:r>
              <a:rPr lang="ar-EG" sz="2400" b="1" dirty="0">
                <a:latin typeface="Arial Black" pitchFamily="34" charset="0"/>
              </a:rPr>
              <a:t>لماذا سمي الفيروس بهذا الاسم </a:t>
            </a:r>
            <a:r>
              <a:rPr lang="ar-EG" sz="2400" b="1" dirty="0" smtClean="0">
                <a:latin typeface="Arial Black" pitchFamily="34" charset="0"/>
              </a:rPr>
              <a:t>؟</a:t>
            </a:r>
            <a:endParaRPr lang="en-US" sz="2400" b="1" dirty="0" smtClean="0">
              <a:latin typeface="Arial Black" pitchFamily="34" charset="0"/>
            </a:endParaRPr>
          </a:p>
          <a:p>
            <a:r>
              <a:rPr lang="ar-EG" sz="2400" b="1" dirty="0">
                <a:latin typeface="Arial Black" pitchFamily="34" charset="0"/>
              </a:rPr>
              <a:t>كيف ينتقل الفيروس </a:t>
            </a:r>
            <a:r>
              <a:rPr lang="ar-EG" sz="2400" b="1" dirty="0" smtClean="0">
                <a:latin typeface="Arial Black" pitchFamily="34" charset="0"/>
              </a:rPr>
              <a:t>؟</a:t>
            </a:r>
          </a:p>
          <a:p>
            <a:r>
              <a:rPr lang="ar-EG" sz="2400" b="1" dirty="0">
                <a:latin typeface="Arial Black" pitchFamily="34" charset="0"/>
              </a:rPr>
              <a:t>أعراض الاصابة بالفيروس </a:t>
            </a:r>
            <a:endParaRPr lang="ar-EG" sz="2400" b="1" dirty="0" smtClean="0">
              <a:latin typeface="Arial Black" pitchFamily="34" charset="0"/>
            </a:endParaRPr>
          </a:p>
          <a:p>
            <a:r>
              <a:rPr lang="ar-EG" sz="2400" b="1" dirty="0" smtClean="0">
                <a:latin typeface="Arial Black" pitchFamily="34" charset="0"/>
              </a:rPr>
              <a:t>اكثر الملفات اصابة بالفيروس </a:t>
            </a:r>
          </a:p>
          <a:p>
            <a:r>
              <a:rPr lang="ar-SA" sz="2400" b="1" dirty="0">
                <a:latin typeface="Arial Black" pitchFamily="34" charset="0"/>
              </a:rPr>
              <a:t>الإجراءات الواجبة عند اكتشاف الإصابة بالفيروسات </a:t>
            </a:r>
            <a:r>
              <a:rPr lang="ar-SA" sz="2400" b="1" dirty="0" smtClean="0">
                <a:latin typeface="Arial Black" pitchFamily="34" charset="0"/>
              </a:rPr>
              <a:t>:</a:t>
            </a:r>
            <a:endParaRPr lang="ar-EG" sz="2400" b="1" dirty="0" smtClean="0">
              <a:latin typeface="Arial Black" pitchFamily="34" charset="0"/>
            </a:endParaRPr>
          </a:p>
          <a:p>
            <a:r>
              <a:rPr lang="ar-SA" sz="2400" b="1" dirty="0" smtClean="0">
                <a:latin typeface="Arial Black" pitchFamily="34" charset="0"/>
              </a:rPr>
              <a:t>الوقاية </a:t>
            </a:r>
            <a:r>
              <a:rPr lang="ar-SA" sz="2400" b="1" dirty="0">
                <a:latin typeface="Arial Black" pitchFamily="34" charset="0"/>
              </a:rPr>
              <a:t>من الإصابة بالفيروسات :</a:t>
            </a:r>
            <a:r>
              <a:rPr lang="en-US" sz="2400" b="1" dirty="0">
                <a:latin typeface="Arial Black" pitchFamily="34" charset="0"/>
              </a:rPr>
              <a:t/>
            </a:r>
            <a:br>
              <a:rPr lang="en-US" sz="2400" b="1" dirty="0">
                <a:latin typeface="Arial Black" pitchFamily="34" charset="0"/>
              </a:rPr>
            </a:br>
            <a:endParaRPr lang="ar-EG" sz="2400" b="1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 Black" pitchFamily="34" charset="0"/>
              </a:rPr>
              <a:t/>
            </a:r>
            <a:br>
              <a:rPr lang="en-US" sz="2400" b="1" dirty="0">
                <a:latin typeface="Arial Black" pitchFamily="34" charset="0"/>
              </a:rPr>
            </a:br>
            <a:endParaRPr lang="ar-EG" sz="2400" b="1" dirty="0" smtClean="0">
              <a:latin typeface="Arial Black" pitchFamily="34" charset="0"/>
            </a:endParaRPr>
          </a:p>
          <a:p>
            <a:endParaRPr lang="ar-EG" sz="24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6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فيروس الحاسب 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/>
              <a:t>فيروس الكمبيوتر هو </a:t>
            </a:r>
            <a:r>
              <a:rPr lang="ar-EG" b="1" u="sng" dirty="0"/>
              <a:t>برنامج صغير يتم إدخاله على الحاسب الاَلي من غير علم المستخدم بغرض تدمير بعض أو جميع البرامج والأجهزة المكونة للحاسب الاَلي</a:t>
            </a:r>
            <a:r>
              <a:rPr lang="ar-EG" b="1" u="sng" dirty="0" smtClean="0"/>
              <a:t>.</a:t>
            </a:r>
          </a:p>
          <a:p>
            <a:r>
              <a:rPr lang="ar-EG" dirty="0" smtClean="0"/>
              <a:t>هو برنامج خارجى صنع عمدا بغر تغيير خصائص الملفات التى يصيبها بتنفيذ بعض الاوامر إما بالازالة او التعديل او التخريب وما شابهها من عمليات.</a:t>
            </a:r>
          </a:p>
          <a:p>
            <a:r>
              <a:rPr lang="ar-EG" dirty="0" smtClean="0"/>
              <a:t>اى ان فيروسات الحاسب هى برامج تتم كتابتها بواسطة مبرمجين محترفين بغر الحاق الضرر بكمبيوتر اخر او السيطرة عليه او سرقة بيانات مهمة وتتم كتابتها بطريقة معينة </a:t>
            </a:r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6700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u="sng" dirty="0"/>
              <a:t>ظهور الفيروسات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/>
              <a:t>لقد بدأت الفيروسات بالانتشار في منتصف الثمانينات من القرن الماضي و منذ ذلك الوقت تطورت وظهرت أنواع أكثر شراسة و سرعة خاصة مع نهاية عقد التسعينات و لقد وصل العدد المعروف من الفيروسات الشهيرة و النسخ المعدلة منها </a:t>
            </a:r>
            <a:r>
              <a:rPr lang="ar-EG" b="1" u="sng" dirty="0"/>
              <a:t>المئات الالوف من الفيروسات </a:t>
            </a:r>
            <a:r>
              <a:rPr lang="ar-EG" dirty="0"/>
              <a:t>و هي في ازدياد كل يوم وهنالك الاف من الفيروسات الجديدة الفتاكة و المتواجدة داخل المختبرات و مراكز الأبحاث في دول عديدة وهي مخزنة كأسلحة الكترونية ضد الأعداء في حالة الحرب لتخريب أجهزة الكمبيوتر التابعة للعدو .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41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خصائص الفيروسات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برنامج قادر على التناسخ والانتشار </a:t>
            </a:r>
          </a:p>
          <a:p>
            <a:r>
              <a:rPr lang="ar-EG" dirty="0" smtClean="0"/>
              <a:t>الفيروس يربط نفسه ببرنامج اخر يسمى الحاضن </a:t>
            </a:r>
            <a:r>
              <a:rPr lang="en-US" dirty="0" smtClean="0"/>
              <a:t>host</a:t>
            </a:r>
            <a:endParaRPr lang="ar-EG" dirty="0" smtClean="0"/>
          </a:p>
          <a:p>
            <a:r>
              <a:rPr lang="ar-EG" dirty="0" smtClean="0"/>
              <a:t>لا يمكن ان تنشأ الفيروسات من ذاتها </a:t>
            </a:r>
          </a:p>
          <a:p>
            <a:r>
              <a:rPr lang="ar-EG" dirty="0" smtClean="0"/>
              <a:t>يمكن ان تنتقل من حاسوب مصاب لاخر سليم </a:t>
            </a:r>
          </a:p>
          <a:p>
            <a:r>
              <a:rPr lang="ar-EG" dirty="0" smtClean="0"/>
              <a:t>القدرةعلى التخفى </a:t>
            </a:r>
          </a:p>
          <a:p>
            <a:r>
              <a:rPr lang="ar-EG" dirty="0" smtClean="0"/>
              <a:t>القدرة التدميرية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8580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b="1" u="sng" dirty="0"/>
              <a:t>كيفية عمل الفيروسات :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EG" dirty="0"/>
              <a:t>يقوم من أنشأ الفيروس </a:t>
            </a:r>
            <a:r>
              <a:rPr lang="ar-EG" b="1" u="sng" dirty="0"/>
              <a:t>ببرمجة الفيروس و توجيه الأوامر له حيث يقوم بتحديد الزمان و متى و كيف يبدأ الفيروس بالنشاط وعادة ما تعطى فرصة كافية من الوقت للفيروس حتى يضمن حرية </a:t>
            </a:r>
            <a:r>
              <a:rPr lang="ar-SA" b="1" u="sng" dirty="0"/>
              <a:t>الانتشار </a:t>
            </a:r>
            <a:r>
              <a:rPr lang="ar-SA" dirty="0"/>
              <a:t>دون أن يلفت الانتباه ليتمكن من إصابة أكبر عدد ممكن من المستخدمين ، و تختلف الفيروسات من حيث بدأ النشاط فهنالك من يبدأ بتاريخ أو وقت محدد و هنالك من يبدأ بالعمل بعد تنفيذ أمر معين في البرنامج المصاب وهناك من الفيروسات من يبدأ بالنشاط بعد التكاثر و الوصول الى رقم معين من النسخ.</a:t>
            </a:r>
            <a:endParaRPr lang="en-US" dirty="0"/>
          </a:p>
          <a:p>
            <a:r>
              <a:rPr lang="ar-SA" b="1" u="sng" dirty="0"/>
              <a:t>و بعد أن ينشط الفيروس يقوم الفيروس بعدة أنشطة تخريبية حسب الغرض من انشاء ذلك الفيروس </a:t>
            </a:r>
            <a:r>
              <a:rPr lang="ar-SA" dirty="0" smtClean="0"/>
              <a:t>فهنالك</a:t>
            </a:r>
            <a:endParaRPr lang="ar-EG" dirty="0" smtClean="0"/>
          </a:p>
          <a:p>
            <a:pPr lvl="1">
              <a:buFont typeface="Wingdings" pitchFamily="2" charset="2"/>
              <a:buChar char="§"/>
            </a:pPr>
            <a:r>
              <a:rPr lang="ar-SA" dirty="0" smtClean="0"/>
              <a:t> </a:t>
            </a:r>
            <a:r>
              <a:rPr lang="ar-SA" dirty="0"/>
              <a:t>من يقوم بعرض رسالة تستخف بالمستخدم </a:t>
            </a:r>
            <a:endParaRPr lang="ar-EG" dirty="0" smtClean="0"/>
          </a:p>
          <a:p>
            <a:pPr lvl="1">
              <a:buFont typeface="Wingdings" pitchFamily="2" charset="2"/>
              <a:buChar char="§"/>
            </a:pPr>
            <a:r>
              <a:rPr lang="ar-SA" dirty="0" smtClean="0"/>
              <a:t>تقوم </a:t>
            </a:r>
            <a:r>
              <a:rPr lang="ar-SA" dirty="0"/>
              <a:t>بعرض رسالة تحذيرية عن امتلاء </a:t>
            </a:r>
            <a:r>
              <a:rPr lang="ar-SA" dirty="0" smtClean="0"/>
              <a:t>الذاكرة</a:t>
            </a:r>
            <a:endParaRPr lang="ar-EG" dirty="0" smtClean="0"/>
          </a:p>
          <a:p>
            <a:pPr lvl="1">
              <a:buFont typeface="Wingdings" pitchFamily="2" charset="2"/>
              <a:buChar char="§"/>
            </a:pPr>
            <a:r>
              <a:rPr lang="ar-SA" dirty="0" smtClean="0"/>
              <a:t> </a:t>
            </a:r>
            <a:r>
              <a:rPr lang="ar-SA" dirty="0"/>
              <a:t>وهناك انواع اخرى تقوم بحذف أو تعديل بعض </a:t>
            </a:r>
            <a:r>
              <a:rPr lang="ar-SA" dirty="0" smtClean="0"/>
              <a:t>الملفات</a:t>
            </a:r>
            <a:endParaRPr lang="ar-EG" dirty="0" smtClean="0"/>
          </a:p>
          <a:p>
            <a:pPr lvl="1">
              <a:buFont typeface="Wingdings" pitchFamily="2" charset="2"/>
              <a:buChar char="§"/>
            </a:pPr>
            <a:r>
              <a:rPr lang="ar-SA" dirty="0" smtClean="0"/>
              <a:t> </a:t>
            </a:r>
            <a:r>
              <a:rPr lang="ar-SA" dirty="0"/>
              <a:t>وهناك من يقوم بتكرار ونسخ نفسه حتى يشل جهازك تماما </a:t>
            </a:r>
            <a:endParaRPr lang="ar-EG" dirty="0" smtClean="0"/>
          </a:p>
          <a:p>
            <a:pPr lvl="1">
              <a:buFont typeface="Wingdings" pitchFamily="2" charset="2"/>
              <a:buChar char="§"/>
            </a:pPr>
            <a:r>
              <a:rPr lang="ar-SA" dirty="0" smtClean="0"/>
              <a:t>و </a:t>
            </a:r>
            <a:r>
              <a:rPr lang="ar-SA" dirty="0"/>
              <a:t>هناك انواع اشد فتكا فتقوم بمسح كل المعلومات من القرص الصلب .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394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لماذا سمي الفيروس بهذا الاسم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سمى الفيروس بهذا الاسم لانه يشبه تلك الكائنات المتطفلة فى :-</a:t>
            </a:r>
          </a:p>
          <a:p>
            <a:pPr lvl="1">
              <a:buFont typeface="Wingdings" pitchFamily="2" charset="2"/>
              <a:buChar char="§"/>
            </a:pPr>
            <a:r>
              <a:rPr lang="ar-EG" dirty="0" smtClean="0"/>
              <a:t>الفيروسات دائما تختفى وراء ملف اخر ولكنها تاخذ زمام السيطرة على البرنامج المصاب بحيث انه حين يتم تشغيل البرنامج المصاب يتم تشغيل الفيروس ايضا </a:t>
            </a:r>
          </a:p>
          <a:p>
            <a:pPr lvl="1">
              <a:buFont typeface="Wingdings" pitchFamily="2" charset="2"/>
              <a:buChar char="§"/>
            </a:pPr>
            <a:r>
              <a:rPr lang="ar-EG" dirty="0" smtClean="0"/>
              <a:t>تتواجد الفيروسات فى مكان اساسى فى الحاسب كالذاكرة </a:t>
            </a:r>
            <a:r>
              <a:rPr lang="en-US" dirty="0" smtClean="0"/>
              <a:t>RAM </a:t>
            </a:r>
            <a:r>
              <a:rPr lang="ar-EG" dirty="0" smtClean="0"/>
              <a:t> مثلا وتصيب اى ملف يعمل فى اثناء وجود الفيروس بالذاكرة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10245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كيف ينتقل الفيروس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توجد العديد من الطرق للاصابة بالفيروسات ومنها :-</a:t>
            </a:r>
          </a:p>
          <a:p>
            <a:pPr lvl="2">
              <a:buFont typeface="Wingdings" pitchFamily="2" charset="2"/>
              <a:buChar char="q"/>
            </a:pPr>
            <a:r>
              <a:rPr lang="ar-EG" dirty="0" smtClean="0"/>
              <a:t>انتقال الفيروسات من خلال الانترنت خصوصا عند عملية تحميل برامج وملفات من مواقع غير موثوقة </a:t>
            </a:r>
          </a:p>
          <a:p>
            <a:pPr lvl="2">
              <a:buFont typeface="Wingdings" pitchFamily="2" charset="2"/>
              <a:buChar char="q"/>
            </a:pPr>
            <a:r>
              <a:rPr lang="ar-EG" dirty="0" smtClean="0"/>
              <a:t>تبادل الملفات خلال استخدام البريد الالكترونى وخصوصا الملفات المرفقة</a:t>
            </a:r>
          </a:p>
          <a:p>
            <a:pPr lvl="2">
              <a:buFont typeface="Wingdings" pitchFamily="2" charset="2"/>
              <a:buChar char="q"/>
            </a:pPr>
            <a:r>
              <a:rPr lang="ar-EG" dirty="0" smtClean="0"/>
              <a:t>المشاركة فى استخدام الاقراص بين اجهزة الكمبيوتر المختلفة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2933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u="sng" dirty="0"/>
              <a:t>انواع  الفيروسات :  </a:t>
            </a:r>
            <a:r>
              <a:rPr lang="en-US" dirty="0"/>
              <a:t/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 </a:t>
            </a:r>
            <a:r>
              <a:rPr lang="ar-SA" b="1" dirty="0"/>
              <a:t>فيروسات تعمل عند  بدء التشغيل : </a:t>
            </a:r>
            <a:r>
              <a:rPr lang="en-US" b="1" dirty="0"/>
              <a:t>Boot Sector Virus</a:t>
            </a:r>
            <a:endParaRPr lang="en-US" dirty="0"/>
          </a:p>
          <a:p>
            <a:r>
              <a:rPr lang="ar-SA" b="1" dirty="0" smtClean="0"/>
              <a:t>فيروس </a:t>
            </a:r>
            <a:r>
              <a:rPr lang="ar-SA" b="1" dirty="0"/>
              <a:t>الملفات : </a:t>
            </a:r>
            <a:r>
              <a:rPr lang="en-US" b="1" dirty="0"/>
              <a:t>File Infector </a:t>
            </a:r>
            <a:r>
              <a:rPr lang="en-US" b="1" dirty="0" smtClean="0"/>
              <a:t>Virus</a:t>
            </a:r>
            <a:endParaRPr lang="ar-EG" b="1" dirty="0" smtClean="0"/>
          </a:p>
          <a:p>
            <a:r>
              <a:rPr lang="ar-SA" b="1" dirty="0" smtClean="0"/>
              <a:t> </a:t>
            </a:r>
            <a:r>
              <a:rPr lang="ar-SA" b="1" dirty="0"/>
              <a:t>فيروسات الماكرو : </a:t>
            </a:r>
            <a:r>
              <a:rPr lang="en-US" b="1" dirty="0"/>
              <a:t>Macro </a:t>
            </a:r>
            <a:r>
              <a:rPr lang="en-US" b="1" dirty="0" smtClean="0"/>
              <a:t>Viruses</a:t>
            </a:r>
            <a:endParaRPr lang="ar-EG" b="1" dirty="0" smtClean="0"/>
          </a:p>
          <a:p>
            <a:r>
              <a:rPr lang="ar-SA" b="1" dirty="0" smtClean="0"/>
              <a:t> </a:t>
            </a:r>
            <a:r>
              <a:rPr lang="ar-SA" b="1" dirty="0"/>
              <a:t>الفيروسات المتعددة </a:t>
            </a:r>
            <a:r>
              <a:rPr lang="ar-SA" b="1" dirty="0" smtClean="0"/>
              <a:t>الملفات</a:t>
            </a:r>
            <a:endParaRPr lang="ar-EG" b="1" dirty="0" smtClean="0"/>
          </a:p>
          <a:p>
            <a:r>
              <a:rPr lang="ar-SA" b="1" dirty="0"/>
              <a:t>الفيروسات الخفية </a:t>
            </a:r>
            <a:endParaRPr lang="ar-EG" b="1" dirty="0" smtClean="0"/>
          </a:p>
          <a:p>
            <a:r>
              <a:rPr lang="ar-SA" b="1" dirty="0"/>
              <a:t> </a:t>
            </a:r>
            <a:r>
              <a:rPr lang="ar-SA" b="1" dirty="0" smtClean="0"/>
              <a:t>الفيروسات </a:t>
            </a:r>
            <a:r>
              <a:rPr lang="ar-SA" b="1" dirty="0"/>
              <a:t>متعددة القدرة التحوليّة </a:t>
            </a:r>
            <a:endParaRPr lang="ar-EG" b="1" dirty="0"/>
          </a:p>
          <a:p>
            <a:pPr marL="0" indent="0">
              <a:buNone/>
            </a:pPr>
            <a:endParaRPr lang="ar-EG" b="1" dirty="0" smtClean="0"/>
          </a:p>
          <a:p>
            <a:pPr marL="0" indent="0" algn="ctr">
              <a:buNone/>
            </a:pPr>
            <a:r>
              <a:rPr lang="ar-EG" b="1" u="sng" dirty="0" smtClean="0"/>
              <a:t>ما الفرق بين الانواع السابقة ؟</a:t>
            </a:r>
            <a:endParaRPr lang="en-US" b="1" u="sng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24172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838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فيروسات الحاسب الالى </vt:lpstr>
      <vt:lpstr>المحتوى </vt:lpstr>
      <vt:lpstr>فيروس الحاسب  </vt:lpstr>
      <vt:lpstr>ظهور الفيروسات </vt:lpstr>
      <vt:lpstr>خصائص الفيروسات</vt:lpstr>
      <vt:lpstr>كيفية عمل الفيروسات : </vt:lpstr>
      <vt:lpstr>لماذا سمي الفيروس بهذا الاسم </vt:lpstr>
      <vt:lpstr>كيف ينتقل الفيروس </vt:lpstr>
      <vt:lpstr>انواع  الفيروسات :   </vt:lpstr>
      <vt:lpstr>أعراض الاصابة بالفيروس </vt:lpstr>
      <vt:lpstr>أنواع الملفات التي يمكن ان يصيبها الفيروس: </vt:lpstr>
      <vt:lpstr>الإجراءات الواجبة عند اكتشاف الإصابة بالفيروسات : </vt:lpstr>
      <vt:lpstr>الوقاية من الإصابة بالفيروسات : </vt:lpstr>
      <vt:lpstr>اسئلة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فيروسات الحاسب الالى </dc:title>
  <dc:creator>Dell</dc:creator>
  <cp:lastModifiedBy>Dell</cp:lastModifiedBy>
  <cp:revision>20</cp:revision>
  <dcterms:created xsi:type="dcterms:W3CDTF">2020-03-17T20:22:28Z</dcterms:created>
  <dcterms:modified xsi:type="dcterms:W3CDTF">2020-03-17T20:57:44Z</dcterms:modified>
</cp:coreProperties>
</file>