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8" r:id="rId2"/>
    <p:sldId id="287" r:id="rId3"/>
    <p:sldId id="289" r:id="rId4"/>
    <p:sldId id="291" r:id="rId5"/>
    <p:sldId id="292" r:id="rId6"/>
    <p:sldId id="293" r:id="rId7"/>
    <p:sldId id="294" r:id="rId8"/>
    <p:sldId id="295" r:id="rId9"/>
    <p:sldId id="29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4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3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0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1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2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Developmental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bone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Developmental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Fibrous dysplasia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developmental, fibro osseous condition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normal medullary bone is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gradually replaced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an abnormal fibrous tissue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which woven bone (newly mineralized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product) is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laid down resulting in an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asymmetric distortion and expansion of bone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fibrous dysplasia according to number of involved bone: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Monostotic fibrous dysplasia: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limited to single bone.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Polyostotic fibrous dysplasia: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bones are affected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88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Developmental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Monostotic Fibrous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polyostotic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fibrous dysplasia 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 times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any age but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mostly it occurs in the first and second decades 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4-18 years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males and females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equally affected.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bone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mainly the jaws, specifically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 more than mandible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growing, painless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bony swelling,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causing asymmetric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facial disfigurement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tipping and displacement of teeth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teeth fail to erupt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Painless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enlargement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jaws reaching huge size leading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facial asymmetry is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common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 of fibrous dysplasia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655" y="1473958"/>
            <a:ext cx="4452432" cy="3687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12" y="221918"/>
            <a:ext cx="4257675" cy="619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767" y="0"/>
            <a:ext cx="525807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467" y="833683"/>
            <a:ext cx="5265488" cy="55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Developmental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Monostotic Fibrous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maxilla,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lesion is not circumscribed so spread to involve other adjacent bones as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maxillary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sinus,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sphenoid and occipital, thus it is not strictly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monostotic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This condition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termed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facial fibrous dysplasia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It is manifested by displacement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orbital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 and exophthalmos. Obliteration of maxillary sinus, bulging of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canine fossa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prominence of the zygomatic bone also can be seen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mandible,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body of the mandible is the most affected site leading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buccal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 of bone more than palatal or lingual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743" y="0"/>
            <a:ext cx="5643462" cy="418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693" y="0"/>
            <a:ext cx="3241453" cy="4181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86" y="532263"/>
            <a:ext cx="3711376" cy="3113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505" y="3023116"/>
            <a:ext cx="7372582" cy="3381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576" y="154706"/>
            <a:ext cx="6015796" cy="6249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1280" y="1323902"/>
            <a:ext cx="68389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Developmental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Polyostotic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Fibrous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common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monostotic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type. It is common in young individuals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Female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long bones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jaws are the most affected bones.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jaws,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mandible is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affected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maxilla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painful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affects long weight bearing bones,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pathological fracture especially in upper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femur is common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This leads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hockey stick deformity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the replacement of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by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tissue and the weakened pathological nature of bone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895" y="1158727"/>
            <a:ext cx="5733054" cy="4926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475" y="1405142"/>
            <a:ext cx="8704447" cy="4218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412" y="1158727"/>
            <a:ext cx="3920902" cy="5142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859" y="362861"/>
            <a:ext cx="4710455" cy="57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6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Developmental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Polyostotic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Fibrous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 of bone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Jaffe’s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syndrome: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lesions: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quarter of skeletal bones are affected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pigmentation: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café au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macules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Mc-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Cune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Albright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syndrome: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lesions: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skeletal bones are nearly affected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Café au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pigmentation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skin of trunk and thighs is evident.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 macules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oral and genital mucosa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which looks like a map with irregular outline.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pigmentations are ipsilateral to the side of bony lesion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Endocrine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disturbance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precocious sexual development in females (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menstrual bleeding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immature breast development and appearance of pubic hair),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hyperthyroidism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males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13" y="1"/>
            <a:ext cx="5067881" cy="3766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267" y="0"/>
            <a:ext cx="2990733" cy="4107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77" y="2355944"/>
            <a:ext cx="5021794" cy="4147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729" y="2726183"/>
            <a:ext cx="4791075" cy="2886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220" y="1707202"/>
            <a:ext cx="5036348" cy="303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576" y="1199923"/>
            <a:ext cx="7924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7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Developmental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Fibrous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 of bone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features: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stage: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ill-defined lamina dura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blends with unilocular or multilocular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ill-defined radiolucency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mottled radiolucent radiopaque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the primitive bone is laid down.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mature stage: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diffuse radiopacity, giving ground glass appearance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extra-oral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 and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orange peel appearance in intra-oral film. This is due to disorganized poorly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calcified bone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trabeculae.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fibrous dysplasia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not well defined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margins blend into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adjacent normal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so that limits of the lesion may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 to define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57" y="1181100"/>
            <a:ext cx="5715000" cy="567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129" y="817536"/>
            <a:ext cx="3725143" cy="5310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267" y="1181100"/>
            <a:ext cx="4296628" cy="5317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082" y="172443"/>
            <a:ext cx="4094597" cy="618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Developmental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Fibrous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 of bone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dysplasia shows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replacement of normal bone by vascular fibrous tissue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varying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degree of cellularity in which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woven bone is laid down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bone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deposited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form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irregular, usually thin trabeculae often with V or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configuration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letter appearance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bone trabeculae are considered to arise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metaplasia and are not surrounded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osteoid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seams or plump osteoblasts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At first the bony trabeculae are formed of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osteoid, but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undergo calcification as they mature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0313"/>
            <a:ext cx="5622393" cy="422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387" y="3390313"/>
            <a:ext cx="6211297" cy="3627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402" y="6632"/>
            <a:ext cx="5445193" cy="68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Developmental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Fibrous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 of bone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lesions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simply removed surgically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Moderately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large sized lesions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surgical removal may cause regrowth and so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confirmation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biopsy is only taken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lesion is left until puberty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where it can be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self-corrected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bone remodeling occurs with skeletal maturation and only shaving down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 can be done for functional and cosmetic reasons.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Radiotherapy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contraindicated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it may lead to post irradiation osteosarcoma.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Albright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 is associated with increased risk of death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heart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arrhythmias which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from endocrinal disturbances.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malignant changes occur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however lesions of fibrosarcoma, osteosarcoma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chondrosarcoma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been reported.</a:t>
            </a:r>
          </a:p>
        </p:txBody>
      </p:sp>
    </p:spTree>
    <p:extLst>
      <p:ext uri="{BB962C8B-B14F-4D97-AF65-F5344CB8AC3E}">
        <p14:creationId xmlns:p14="http://schemas.microsoft.com/office/powerpoint/2010/main" val="16179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876</TotalTime>
  <Words>849</Words>
  <Application>Microsoft Office PowerPoint</Application>
  <PresentationFormat>Widescreen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Rockwell</vt:lpstr>
      <vt:lpstr>Rockwell Condensed</vt:lpstr>
      <vt:lpstr>Times New Roman</vt:lpstr>
      <vt:lpstr>Wingdings</vt:lpstr>
      <vt:lpstr>Wood Type</vt:lpstr>
      <vt:lpstr>Developmental  bone diseases</vt:lpstr>
      <vt:lpstr>Developmental bone diseases  </vt:lpstr>
      <vt:lpstr>Developmental bone diseases  </vt:lpstr>
      <vt:lpstr>Developmental bone diseases  </vt:lpstr>
      <vt:lpstr>Developmental bone diseases  </vt:lpstr>
      <vt:lpstr>Developmental bone diseases  </vt:lpstr>
      <vt:lpstr>Developmental bone diseases  </vt:lpstr>
      <vt:lpstr>Developmental bone diseases  </vt:lpstr>
      <vt:lpstr>Developmental bone diseases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 DISEASES</dc:title>
  <dc:creator>Electronica CARE</dc:creator>
  <cp:lastModifiedBy>Electronica CARE</cp:lastModifiedBy>
  <cp:revision>88</cp:revision>
  <dcterms:created xsi:type="dcterms:W3CDTF">2020-03-08T13:04:28Z</dcterms:created>
  <dcterms:modified xsi:type="dcterms:W3CDTF">2020-03-16T20:56:42Z</dcterms:modified>
</cp:coreProperties>
</file>