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48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Accounting  applications on computer</a:t>
            </a:r>
            <a:endParaRPr lang="ar-E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Fourth lecture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2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4-the basic unit of a worksheet into which you enter data in excel is called </a:t>
            </a:r>
            <a:r>
              <a:rPr lang="en-US" dirty="0" smtClean="0"/>
              <a:t>box.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5-pressing </a:t>
            </a:r>
            <a:r>
              <a:rPr lang="en-US" dirty="0" err="1"/>
              <a:t>ctrl+A</a:t>
            </a:r>
            <a:r>
              <a:rPr lang="en-US" dirty="0"/>
              <a:t> deletes the entire row.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6- </a:t>
            </a:r>
            <a:r>
              <a:rPr lang="en-US" dirty="0" err="1"/>
              <a:t>ctrl+Pg</a:t>
            </a:r>
            <a:r>
              <a:rPr lang="en-US" dirty="0"/>
              <a:t> up will take you to the next sheet.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7- formula  bar is an area in excel window that allows entering values and formulas. </a:t>
            </a:r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8-in excel, columns are labeled as A, B, C, …..</a:t>
            </a:r>
            <a:r>
              <a:rPr lang="en-US" dirty="0" err="1"/>
              <a:t>etc</a:t>
            </a:r>
            <a:r>
              <a:rPr lang="en-US" dirty="0"/>
              <a:t> only.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9- cell is the intersection of a row and a column.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10- the minimum zoom percentage in excel is 10%.  </a:t>
            </a:r>
          </a:p>
          <a:p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47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49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 on part one</a:t>
            </a:r>
            <a:br>
              <a:rPr lang="en-US" dirty="0"/>
            </a:br>
            <a:endParaRPr lang="ar-EG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86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: Choose the correct  answer for each of the following</a:t>
            </a:r>
            <a:r>
              <a:rPr lang="en-US" b="1" u="sng" dirty="0"/>
              <a:t>:</a:t>
            </a:r>
            <a:r>
              <a:rPr lang="en-US" dirty="0"/>
              <a:t/>
            </a:r>
            <a:br>
              <a:rPr lang="en-US" dirty="0"/>
            </a:br>
            <a:endParaRPr lang="ar-E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1- how many sheets are there, by default, when we create a new Excel file?</a:t>
            </a:r>
          </a:p>
          <a:p>
            <a:pPr marL="0" indent="0">
              <a:buNone/>
            </a:pPr>
            <a:r>
              <a:rPr lang="en-US" dirty="0"/>
              <a:t>A-1</a:t>
            </a:r>
          </a:p>
          <a:p>
            <a:pPr marL="0" indent="0">
              <a:buNone/>
            </a:pPr>
            <a:r>
              <a:rPr lang="en-US" dirty="0"/>
              <a:t>b-3</a:t>
            </a:r>
          </a:p>
          <a:p>
            <a:pPr marL="0" indent="0">
              <a:buNone/>
            </a:pPr>
            <a:r>
              <a:rPr lang="en-US" dirty="0"/>
              <a:t>C-5</a:t>
            </a:r>
          </a:p>
          <a:p>
            <a:pPr marL="0" indent="0">
              <a:buNone/>
            </a:pPr>
            <a:r>
              <a:rPr lang="en-US" dirty="0"/>
              <a:t>D-2 </a:t>
            </a:r>
          </a:p>
          <a:p>
            <a:endParaRPr lang="ar-EG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2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2- In Excel, which one denoted to a range from B1 trough E5.</a:t>
            </a:r>
          </a:p>
          <a:p>
            <a:pPr marL="0" indent="0">
              <a:buNone/>
            </a:pPr>
            <a:r>
              <a:rPr lang="en-US" dirty="0"/>
              <a:t>A-B1-E5</a:t>
            </a:r>
          </a:p>
          <a:p>
            <a:pPr marL="0" indent="0">
              <a:buNone/>
            </a:pPr>
            <a:r>
              <a:rPr lang="en-US" dirty="0"/>
              <a:t>b-B1:E5</a:t>
            </a:r>
          </a:p>
          <a:p>
            <a:pPr marL="0" indent="0">
              <a:buNone/>
            </a:pPr>
            <a:r>
              <a:rPr lang="en-US" dirty="0"/>
              <a:t>C-B1 to E5</a:t>
            </a:r>
          </a:p>
          <a:p>
            <a:pPr marL="0" indent="0">
              <a:buNone/>
            </a:pPr>
            <a:r>
              <a:rPr lang="en-US" dirty="0"/>
              <a:t>D- B1 $ </a:t>
            </a:r>
            <a:r>
              <a:rPr lang="en-US" dirty="0" smtClean="0"/>
              <a:t>E5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3-an excel file is generally called a/an……..</a:t>
            </a:r>
          </a:p>
          <a:p>
            <a:pPr marL="0" indent="0">
              <a:buNone/>
            </a:pPr>
            <a:r>
              <a:rPr lang="en-US" dirty="0"/>
              <a:t>A-E-spread sheet</a:t>
            </a:r>
          </a:p>
          <a:p>
            <a:pPr marL="0" indent="0">
              <a:buNone/>
            </a:pPr>
            <a:r>
              <a:rPr lang="en-US" dirty="0"/>
              <a:t>b-work sheet</a:t>
            </a:r>
          </a:p>
          <a:p>
            <a:pPr marL="0" indent="0">
              <a:buNone/>
            </a:pPr>
            <a:r>
              <a:rPr lang="en-US" dirty="0"/>
              <a:t>C-work book</a:t>
            </a:r>
          </a:p>
          <a:p>
            <a:pPr marL="0" indent="0">
              <a:buNone/>
            </a:pPr>
            <a:r>
              <a:rPr lang="en-US" dirty="0"/>
              <a:t>D- sheet</a:t>
            </a:r>
          </a:p>
          <a:p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4-where you can enter a formula in a worksheet.</a:t>
            </a:r>
          </a:p>
          <a:p>
            <a:pPr marL="0" indent="0">
              <a:buNone/>
            </a:pPr>
            <a:r>
              <a:rPr lang="en-US" dirty="0"/>
              <a:t>A-in the formula bar only</a:t>
            </a:r>
          </a:p>
          <a:p>
            <a:pPr marL="0" indent="0">
              <a:buNone/>
            </a:pPr>
            <a:r>
              <a:rPr lang="en-US" dirty="0"/>
              <a:t>b-in a cell only</a:t>
            </a:r>
          </a:p>
          <a:p>
            <a:pPr marL="0" indent="0">
              <a:buNone/>
            </a:pPr>
            <a:r>
              <a:rPr lang="en-US" dirty="0"/>
              <a:t>C-in the name box</a:t>
            </a:r>
          </a:p>
          <a:p>
            <a:pPr marL="0" indent="0">
              <a:buNone/>
            </a:pPr>
            <a:r>
              <a:rPr lang="en-US" dirty="0"/>
              <a:t>D- in A OR </a:t>
            </a:r>
            <a:r>
              <a:rPr lang="en-US" dirty="0" smtClean="0"/>
              <a:t>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5-How do you select an entire work sheet?</a:t>
            </a:r>
          </a:p>
          <a:p>
            <a:pPr marL="0" indent="0">
              <a:buNone/>
            </a:pPr>
            <a:r>
              <a:rPr lang="en-US" dirty="0"/>
              <a:t>A-click the triangle icon to left of label A</a:t>
            </a:r>
          </a:p>
          <a:p>
            <a:pPr marL="0" indent="0">
              <a:buNone/>
            </a:pPr>
            <a:r>
              <a:rPr lang="en-US" dirty="0"/>
              <a:t>b-click and drag till the last cell of worksheet</a:t>
            </a:r>
          </a:p>
          <a:p>
            <a:pPr marL="0" indent="0">
              <a:buNone/>
            </a:pPr>
            <a:r>
              <a:rPr lang="en-US" dirty="0"/>
              <a:t>C-click view then click worksheet</a:t>
            </a:r>
          </a:p>
          <a:p>
            <a:pPr marL="0" indent="0">
              <a:buNone/>
            </a:pPr>
            <a:r>
              <a:rPr lang="en-US" dirty="0"/>
              <a:t>D- shift+ click A1</a:t>
            </a:r>
          </a:p>
          <a:p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2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6- What is the quickest way to find out the address of a cell?</a:t>
            </a:r>
          </a:p>
          <a:p>
            <a:pPr marL="0" indent="0">
              <a:buNone/>
            </a:pPr>
            <a:r>
              <a:rPr lang="en-US" dirty="0" smtClean="0"/>
              <a:t>A-click </a:t>
            </a:r>
            <a:r>
              <a:rPr lang="en-US" dirty="0"/>
              <a:t>the cell and read the name box</a:t>
            </a:r>
          </a:p>
          <a:p>
            <a:pPr marL="0" indent="0">
              <a:buNone/>
            </a:pPr>
            <a:r>
              <a:rPr lang="en-US" dirty="0"/>
              <a:t>b-click the cell and find out the row number and column label</a:t>
            </a:r>
          </a:p>
          <a:p>
            <a:pPr marL="0" indent="0">
              <a:buNone/>
            </a:pPr>
            <a:r>
              <a:rPr lang="en-US" dirty="0"/>
              <a:t>C-click the cell and + icon</a:t>
            </a:r>
          </a:p>
          <a:p>
            <a:pPr marL="0" indent="0">
              <a:buNone/>
            </a:pPr>
            <a:r>
              <a:rPr lang="en-US" dirty="0"/>
              <a:t>D- click the cell and page </a:t>
            </a:r>
            <a:r>
              <a:rPr lang="en-US" dirty="0" smtClean="0"/>
              <a:t>layout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7-which one is the short cut key of save command</a:t>
            </a:r>
          </a:p>
          <a:p>
            <a:pPr marL="0" indent="0">
              <a:buNone/>
            </a:pPr>
            <a:r>
              <a:rPr lang="en-US" dirty="0"/>
              <a:t>A-ctrl+S</a:t>
            </a:r>
          </a:p>
          <a:p>
            <a:pPr marL="0" indent="0">
              <a:buNone/>
            </a:pPr>
            <a:r>
              <a:rPr lang="en-US" dirty="0"/>
              <a:t>b- ctrl+V</a:t>
            </a:r>
          </a:p>
          <a:p>
            <a:pPr marL="0" indent="0">
              <a:buNone/>
            </a:pPr>
            <a:r>
              <a:rPr lang="en-US" dirty="0"/>
              <a:t>C- ctrl+P</a:t>
            </a:r>
          </a:p>
          <a:p>
            <a:pPr marL="0" indent="0">
              <a:buNone/>
            </a:pPr>
            <a:r>
              <a:rPr lang="en-US" dirty="0"/>
              <a:t>D- ctrl+O</a:t>
            </a:r>
          </a:p>
          <a:p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8- symbol for last column on an excel sheet is represented by</a:t>
            </a:r>
          </a:p>
          <a:p>
            <a:pPr marL="0" indent="0">
              <a:buNone/>
            </a:pPr>
            <a:r>
              <a:rPr lang="en-US" dirty="0"/>
              <a:t>A-XFA</a:t>
            </a:r>
          </a:p>
          <a:p>
            <a:pPr marL="0" indent="0">
              <a:buNone/>
            </a:pPr>
            <a:r>
              <a:rPr lang="en-US" dirty="0"/>
              <a:t>b- XFC</a:t>
            </a:r>
          </a:p>
          <a:p>
            <a:pPr marL="0" indent="0">
              <a:buNone/>
            </a:pPr>
            <a:r>
              <a:rPr lang="en-US" dirty="0"/>
              <a:t>C- XFD</a:t>
            </a:r>
          </a:p>
          <a:p>
            <a:pPr marL="0" indent="0">
              <a:buNone/>
            </a:pPr>
            <a:r>
              <a:rPr lang="en-US" dirty="0"/>
              <a:t>D- </a:t>
            </a:r>
            <a:r>
              <a:rPr lang="en-US" dirty="0" smtClean="0"/>
              <a:t>XFB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9-ctrl +O is equivalent to </a:t>
            </a:r>
          </a:p>
          <a:p>
            <a:pPr marL="0" indent="0">
              <a:buNone/>
            </a:pPr>
            <a:r>
              <a:rPr lang="en-US" dirty="0"/>
              <a:t>A-save the file</a:t>
            </a:r>
          </a:p>
          <a:p>
            <a:pPr marL="0" indent="0">
              <a:buNone/>
            </a:pPr>
            <a:r>
              <a:rPr lang="en-US" dirty="0"/>
              <a:t>b- open a new file</a:t>
            </a:r>
          </a:p>
          <a:p>
            <a:pPr marL="0" indent="0">
              <a:buNone/>
            </a:pPr>
            <a:r>
              <a:rPr lang="en-US" dirty="0"/>
              <a:t>C- open an existing file</a:t>
            </a:r>
          </a:p>
          <a:p>
            <a:pPr marL="0" indent="0">
              <a:buNone/>
            </a:pPr>
            <a:r>
              <a:rPr lang="en-US" dirty="0"/>
              <a:t>D- delete a file</a:t>
            </a:r>
          </a:p>
          <a:p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6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10- document can be zoomed maximum to</a:t>
            </a:r>
          </a:p>
          <a:p>
            <a:pPr marL="0" indent="0">
              <a:buNone/>
            </a:pPr>
            <a:r>
              <a:rPr lang="en-US" dirty="0"/>
              <a:t>A-100%</a:t>
            </a:r>
          </a:p>
          <a:p>
            <a:pPr marL="0" indent="0">
              <a:buNone/>
            </a:pPr>
            <a:r>
              <a:rPr lang="en-US" dirty="0"/>
              <a:t>b-300%</a:t>
            </a:r>
          </a:p>
          <a:p>
            <a:pPr marL="0" indent="0">
              <a:buNone/>
            </a:pPr>
            <a:r>
              <a:rPr lang="en-US" dirty="0"/>
              <a:t>C- 500%</a:t>
            </a:r>
          </a:p>
          <a:p>
            <a:pPr marL="0" indent="0">
              <a:buNone/>
            </a:pPr>
            <a:r>
              <a:rPr lang="en-US" dirty="0"/>
              <a:t>D- 400%</a:t>
            </a:r>
          </a:p>
          <a:p>
            <a:pPr marL="0" indent="0">
              <a:buNone/>
            </a:pPr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9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Second: Indicate whether each of the following statement is true or false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1- by default the font size is set to 10.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2- vertical text is a type of text orientation.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3-transpose converts a vertical range into horizontal. </a:t>
            </a:r>
            <a:endParaRPr lang="ar-EG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1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407</Words>
  <Application>Microsoft Office PowerPoint</Application>
  <PresentationFormat>On-screen Show (4:3)</PresentationFormat>
  <Paragraphs>78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Accounting  applications on computer</vt:lpstr>
      <vt:lpstr>Questions on part one </vt:lpstr>
      <vt:lpstr>First : Choose the correct  answer for each of the following: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Accounting  applications on computer</dc:title>
  <dc:creator>HP</dc:creator>
  <cp:lastModifiedBy>HP</cp:lastModifiedBy>
  <cp:revision>5</cp:revision>
  <dcterms:created xsi:type="dcterms:W3CDTF">2006-08-16T00:00:00Z</dcterms:created>
  <dcterms:modified xsi:type="dcterms:W3CDTF">2020-03-21T00:02:06Z</dcterms:modified>
</cp:coreProperties>
</file>