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"/>
  </p:notesMasterIdLst>
  <p:sldIdLst>
    <p:sldId id="265" r:id="rId2"/>
    <p:sldId id="258" r:id="rId3"/>
    <p:sldId id="259" r:id="rId4"/>
    <p:sldId id="264" r:id="rId5"/>
    <p:sldId id="266" r:id="rId6"/>
    <p:sldId id="267" r:id="rId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611E5C2-EB19-4F73-8298-E38D1DAF59C4}" type="datetimeFigureOut">
              <a:rPr lang="ar-EG" smtClean="0"/>
              <a:t>04/08/1441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25D884-E85B-4C82-9E36-4A7398D300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0224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ar-EG" dirty="0" smtClean="0"/>
              <a:t/>
            </a:r>
            <a:br>
              <a:rPr lang="ar-EG" dirty="0" smtClean="0"/>
            </a:br>
            <a:r>
              <a:rPr lang="ar-EG" dirty="0" smtClean="0"/>
              <a:t>تابع عوامل تلف الصور الجدارية</a:t>
            </a:r>
            <a:r>
              <a:rPr lang="ar-EG" dirty="0"/>
              <a:t/>
            </a:r>
            <a:br>
              <a:rPr lang="ar-EG" dirty="0"/>
            </a:br>
            <a:r>
              <a:rPr lang="ar-EG" dirty="0" smtClean="0"/>
              <a:t>1- دور الرياح فى تلف الصور الجدارية</a:t>
            </a:r>
            <a:r>
              <a:rPr lang="en-US" dirty="0"/>
              <a:t/>
            </a:r>
            <a:br>
              <a:rPr lang="en-US" dirty="0"/>
            </a:br>
            <a:r>
              <a:rPr lang="ar-EG" dirty="0" smtClean="0"/>
              <a:t/>
            </a:r>
            <a:br>
              <a:rPr lang="ar-EG" dirty="0" smtClean="0"/>
            </a:br>
            <a:r>
              <a:rPr lang="ar-EG" dirty="0" smtClean="0"/>
              <a:t>فيديو 1</a:t>
            </a:r>
            <a:endParaRPr lang="ar-EG" dirty="0"/>
          </a:p>
        </p:txBody>
      </p:sp>
      <p:pic>
        <p:nvPicPr>
          <p:cNvPr id="4" name="Voice 0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ar-EG" dirty="0" smtClean="0"/>
              <a:t>2- </a:t>
            </a:r>
            <a:r>
              <a:rPr lang="ar-EG" dirty="0"/>
              <a:t>دور </a:t>
            </a:r>
            <a:r>
              <a:rPr lang="ar-EG" dirty="0" smtClean="0"/>
              <a:t>الضوء الطبيعى واالصناعى فى </a:t>
            </a:r>
            <a:r>
              <a:rPr lang="ar-EG" dirty="0"/>
              <a:t>تلف الصور الجدارية</a:t>
            </a:r>
            <a:r>
              <a:rPr lang="en-US" dirty="0"/>
              <a:t/>
            </a:r>
            <a:br>
              <a:rPr lang="en-US" dirty="0"/>
            </a:br>
            <a:r>
              <a:rPr lang="ar-EG" dirty="0"/>
              <a:t/>
            </a:r>
            <a:br>
              <a:rPr lang="ar-EG" dirty="0"/>
            </a:br>
            <a:r>
              <a:rPr lang="ar-EG" dirty="0"/>
              <a:t>فيديو </a:t>
            </a:r>
            <a:r>
              <a:rPr lang="ar-EG" dirty="0" smtClean="0"/>
              <a:t>2</a:t>
            </a:r>
            <a:endParaRPr lang="ar-EG" dirty="0"/>
          </a:p>
        </p:txBody>
      </p:sp>
      <p:pic>
        <p:nvPicPr>
          <p:cNvPr id="5" name="Voice 0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76672"/>
            <a:ext cx="7316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3600" dirty="0" smtClean="0"/>
              <a:t>3- </a:t>
            </a:r>
            <a:r>
              <a:rPr lang="ar-EG" sz="3600" dirty="0"/>
              <a:t>دور </a:t>
            </a:r>
            <a:r>
              <a:rPr lang="ar-EG" sz="3600" dirty="0" smtClean="0"/>
              <a:t>الملوثات الغازية فى </a:t>
            </a:r>
            <a:r>
              <a:rPr lang="ar-EG" sz="3600" dirty="0"/>
              <a:t>تلف الصور </a:t>
            </a:r>
            <a:r>
              <a:rPr lang="ar-EG" sz="3600" dirty="0" smtClean="0"/>
              <a:t>الجدارية</a:t>
            </a:r>
          </a:p>
          <a:p>
            <a:endParaRPr lang="ar-EG" sz="3600" dirty="0"/>
          </a:p>
          <a:p>
            <a:r>
              <a:rPr lang="ar-EG" sz="3600" dirty="0" smtClean="0"/>
              <a:t>1-1- ثانى اكسيد الكربون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ar-EG" sz="3600" dirty="0"/>
              <a:t/>
            </a:r>
            <a:br>
              <a:rPr lang="ar-EG" sz="3600" dirty="0"/>
            </a:br>
            <a:r>
              <a:rPr lang="ar-EG" sz="3600" dirty="0" smtClean="0"/>
              <a:t>تسجيل صوتى 3</a:t>
            </a:r>
            <a:endParaRPr lang="en-US" sz="3600" dirty="0"/>
          </a:p>
        </p:txBody>
      </p:sp>
      <p:pic>
        <p:nvPicPr>
          <p:cNvPr id="3" name="Voice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ar-EG" dirty="0" smtClean="0"/>
              <a:t>4- </a:t>
            </a:r>
            <a:r>
              <a:rPr lang="ar-EG" dirty="0"/>
              <a:t>دور الملوثات الغازية فى تلف الصور الجدارية</a:t>
            </a:r>
            <a:br>
              <a:rPr lang="ar-EG" dirty="0"/>
            </a:br>
            <a:r>
              <a:rPr lang="ar-EG" dirty="0"/>
              <a:t/>
            </a:r>
            <a:br>
              <a:rPr lang="ar-EG" dirty="0"/>
            </a:br>
            <a:r>
              <a:rPr lang="ar-EG" dirty="0" smtClean="0"/>
              <a:t>3-2- </a:t>
            </a:r>
            <a:r>
              <a:rPr lang="ar-EG" dirty="0"/>
              <a:t>ثانى اكسيد </a:t>
            </a:r>
            <a:r>
              <a:rPr lang="ar-EG" dirty="0" smtClean="0"/>
              <a:t>الكبريت</a:t>
            </a:r>
            <a:r>
              <a:rPr lang="en-US" dirty="0"/>
              <a:t/>
            </a:r>
            <a:br>
              <a:rPr lang="en-US" dirty="0"/>
            </a:br>
            <a:r>
              <a:rPr lang="ar-EG" dirty="0"/>
              <a:t/>
            </a:r>
            <a:br>
              <a:rPr lang="ar-EG" dirty="0"/>
            </a:br>
            <a:r>
              <a:rPr lang="ar-EG" dirty="0"/>
              <a:t>تسجيل صوتى </a:t>
            </a:r>
            <a:r>
              <a:rPr lang="ar-EG" dirty="0" smtClean="0"/>
              <a:t>4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pic>
        <p:nvPicPr>
          <p:cNvPr id="4" name="Voice 0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520" y="33265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4000" dirty="0" smtClean="0"/>
              <a:t>3- </a:t>
            </a:r>
            <a:r>
              <a:rPr lang="ar-EG" sz="4000" dirty="0"/>
              <a:t>دور الملوثات الغازية فى تلف الصور الجدارية</a:t>
            </a:r>
            <a:br>
              <a:rPr lang="ar-EG" sz="4000" dirty="0"/>
            </a:br>
            <a:r>
              <a:rPr lang="ar-EG" sz="4000" dirty="0"/>
              <a:t/>
            </a:r>
            <a:br>
              <a:rPr lang="ar-EG" sz="4000" dirty="0"/>
            </a:br>
            <a:r>
              <a:rPr lang="ar-EG" sz="4000" dirty="0" smtClean="0"/>
              <a:t>3-3- </a:t>
            </a:r>
            <a:r>
              <a:rPr lang="ar-EG" sz="4000" dirty="0"/>
              <a:t>ثانى اكسيد </a:t>
            </a:r>
            <a:r>
              <a:rPr lang="ar-EG" sz="4000" dirty="0" smtClean="0"/>
              <a:t>النيتروجين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ar-EG" sz="4000" dirty="0"/>
              <a:t/>
            </a:r>
            <a:br>
              <a:rPr lang="ar-EG" sz="4000" dirty="0"/>
            </a:br>
            <a:r>
              <a:rPr lang="ar-EG" sz="4000" dirty="0"/>
              <a:t>تسجيل صوتى </a:t>
            </a:r>
            <a:r>
              <a:rPr lang="ar-EG" sz="4000" dirty="0" smtClean="0"/>
              <a:t>5</a:t>
            </a:r>
            <a:endParaRPr lang="en-US" sz="4000" dirty="0"/>
          </a:p>
        </p:txBody>
      </p:sp>
      <p:pic>
        <p:nvPicPr>
          <p:cNvPr id="6" name="Voice 0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865120" cy="1752600"/>
          </a:xfrm>
        </p:spPr>
        <p:txBody>
          <a:bodyPr>
            <a:noAutofit/>
          </a:bodyPr>
          <a:lstStyle/>
          <a:p>
            <a:r>
              <a:rPr lang="ar-EG" sz="4000" dirty="0" smtClean="0">
                <a:solidFill>
                  <a:schemeClr val="tx1"/>
                </a:solidFill>
              </a:rPr>
              <a:t>3-4- غاز كبريتيد الهيدرجين</a:t>
            </a:r>
          </a:p>
          <a:p>
            <a:r>
              <a:rPr lang="ar-EG" sz="4000" dirty="0" smtClean="0">
                <a:solidFill>
                  <a:schemeClr val="tx1"/>
                </a:solidFill>
              </a:rPr>
              <a:t>3-5- غاز الامونيا</a:t>
            </a:r>
          </a:p>
          <a:p>
            <a:endParaRPr lang="ar-EG" sz="4000" dirty="0">
              <a:solidFill>
                <a:schemeClr val="tx1"/>
              </a:solidFill>
            </a:endParaRPr>
          </a:p>
          <a:p>
            <a:r>
              <a:rPr lang="ar-EG" sz="4000" dirty="0" smtClean="0">
                <a:solidFill>
                  <a:schemeClr val="tx1"/>
                </a:solidFill>
              </a:rPr>
              <a:t>دور الملوثات الغازية فى ظاهرة التغير اللونى</a:t>
            </a:r>
          </a:p>
          <a:p>
            <a:pPr algn="r"/>
            <a:r>
              <a:rPr lang="ar-EG" sz="4000" dirty="0" smtClean="0">
                <a:solidFill>
                  <a:schemeClr val="tx1"/>
                </a:solidFill>
              </a:rPr>
              <a:t>1- اعتام الازرق المصرى</a:t>
            </a:r>
          </a:p>
          <a:p>
            <a:pPr algn="r"/>
            <a:r>
              <a:rPr lang="ar-EG" sz="4000" dirty="0" smtClean="0">
                <a:solidFill>
                  <a:schemeClr val="tx1"/>
                </a:solidFill>
              </a:rPr>
              <a:t>2- تحول الازوريت</a:t>
            </a:r>
          </a:p>
          <a:p>
            <a:pPr algn="r"/>
            <a:r>
              <a:rPr lang="ar-EG" sz="4000" dirty="0" smtClean="0">
                <a:solidFill>
                  <a:schemeClr val="tx1"/>
                </a:solidFill>
              </a:rPr>
              <a:t>3- تحول احمر الرصاص</a:t>
            </a:r>
          </a:p>
          <a:p>
            <a:pPr algn="r"/>
            <a:r>
              <a:rPr lang="ar-EG" sz="4000" dirty="0" smtClean="0">
                <a:solidFill>
                  <a:schemeClr val="tx1"/>
                </a:solidFill>
              </a:rPr>
              <a:t>4- تحول الاوربيمنت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72427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87667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402907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4186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oice 0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8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65</Words>
  <Application>Microsoft Office PowerPoint</Application>
  <PresentationFormat>On-screen Show (4:3)</PresentationFormat>
  <Paragraphs>15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سمة Office</vt:lpstr>
      <vt:lpstr> تابع عوامل تلف الصور الجدارية 1- دور الرياح فى تلف الصور الجدارية  فيديو 1</vt:lpstr>
      <vt:lpstr>2- دور الضوء الطبيعى واالصناعى فى تلف الصور الجدارية  فيديو 2</vt:lpstr>
      <vt:lpstr>PowerPoint Presentation</vt:lpstr>
      <vt:lpstr>4- دور الملوثات الغازية فى تلف الصور الجدارية  3-2- ثانى اكسيد الكبريت  تسجيل صوتى 4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عوامل تلف الصور الجدارية</dc:title>
  <dc:creator>yousri.salem.arch</dc:creator>
  <cp:lastModifiedBy>yussry</cp:lastModifiedBy>
  <cp:revision>14</cp:revision>
  <dcterms:created xsi:type="dcterms:W3CDTF">2020-03-16T16:20:44Z</dcterms:created>
  <dcterms:modified xsi:type="dcterms:W3CDTF">2020-03-28T16:41:53Z</dcterms:modified>
</cp:coreProperties>
</file>