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notesMasterIdLst>
    <p:notesMasterId r:id="rId40"/>
  </p:notesMasterIdLst>
  <p:sldIdLst>
    <p:sldId id="297" r:id="rId3"/>
    <p:sldId id="265" r:id="rId4"/>
    <p:sldId id="298" r:id="rId5"/>
    <p:sldId id="257" r:id="rId6"/>
    <p:sldId id="259" r:id="rId7"/>
    <p:sldId id="260" r:id="rId8"/>
    <p:sldId id="261" r:id="rId9"/>
    <p:sldId id="262" r:id="rId10"/>
    <p:sldId id="263" r:id="rId11"/>
    <p:sldId id="300" r:id="rId12"/>
    <p:sldId id="264" r:id="rId13"/>
    <p:sldId id="266" r:id="rId14"/>
    <p:sldId id="267" r:id="rId15"/>
    <p:sldId id="268" r:id="rId16"/>
    <p:sldId id="269" r:id="rId17"/>
    <p:sldId id="270" r:id="rId18"/>
    <p:sldId id="271" r:id="rId19"/>
    <p:sldId id="272" r:id="rId20"/>
    <p:sldId id="273" r:id="rId21"/>
    <p:sldId id="274" r:id="rId22"/>
    <p:sldId id="284" r:id="rId23"/>
    <p:sldId id="283" r:id="rId24"/>
    <p:sldId id="282" r:id="rId25"/>
    <p:sldId id="281" r:id="rId26"/>
    <p:sldId id="280" r:id="rId27"/>
    <p:sldId id="279" r:id="rId28"/>
    <p:sldId id="278" r:id="rId29"/>
    <p:sldId id="277" r:id="rId30"/>
    <p:sldId id="276" r:id="rId31"/>
    <p:sldId id="275" r:id="rId32"/>
    <p:sldId id="285" r:id="rId33"/>
    <p:sldId id="286" r:id="rId34"/>
    <p:sldId id="296" r:id="rId35"/>
    <p:sldId id="295" r:id="rId36"/>
    <p:sldId id="293" r:id="rId37"/>
    <p:sldId id="292" r:id="rId38"/>
    <p:sldId id="299" r:id="rId39"/>
  </p:sldIdLst>
  <p:sldSz cx="9144000" cy="6858000" type="screen4x3"/>
  <p:notesSz cx="6858000" cy="9144000"/>
  <p:defaultTextStyle>
    <a:defPPr>
      <a:defRPr lang="ar-SA"/>
    </a:defPPr>
    <a:lvl1pPr algn="r" rtl="1" fontAlgn="base">
      <a:spcBef>
        <a:spcPct val="0"/>
      </a:spcBef>
      <a:spcAft>
        <a:spcPct val="0"/>
      </a:spcAft>
      <a:defRPr sz="9600" b="1" i="1" kern="1200">
        <a:solidFill>
          <a:schemeClr val="tx1"/>
        </a:solidFill>
        <a:latin typeface="Tahoma" pitchFamily="34" charset="0"/>
        <a:ea typeface="+mn-ea"/>
        <a:cs typeface="Tahoma" pitchFamily="34" charset="0"/>
      </a:defRPr>
    </a:lvl1pPr>
    <a:lvl2pPr marL="457200" algn="r" rtl="1" fontAlgn="base">
      <a:spcBef>
        <a:spcPct val="0"/>
      </a:spcBef>
      <a:spcAft>
        <a:spcPct val="0"/>
      </a:spcAft>
      <a:defRPr sz="9600" b="1" i="1" kern="1200">
        <a:solidFill>
          <a:schemeClr val="tx1"/>
        </a:solidFill>
        <a:latin typeface="Tahoma" pitchFamily="34" charset="0"/>
        <a:ea typeface="+mn-ea"/>
        <a:cs typeface="Tahoma" pitchFamily="34" charset="0"/>
      </a:defRPr>
    </a:lvl2pPr>
    <a:lvl3pPr marL="914400" algn="r" rtl="1" fontAlgn="base">
      <a:spcBef>
        <a:spcPct val="0"/>
      </a:spcBef>
      <a:spcAft>
        <a:spcPct val="0"/>
      </a:spcAft>
      <a:defRPr sz="9600" b="1" i="1" kern="1200">
        <a:solidFill>
          <a:schemeClr val="tx1"/>
        </a:solidFill>
        <a:latin typeface="Tahoma" pitchFamily="34" charset="0"/>
        <a:ea typeface="+mn-ea"/>
        <a:cs typeface="Tahoma" pitchFamily="34" charset="0"/>
      </a:defRPr>
    </a:lvl3pPr>
    <a:lvl4pPr marL="1371600" algn="r" rtl="1" fontAlgn="base">
      <a:spcBef>
        <a:spcPct val="0"/>
      </a:spcBef>
      <a:spcAft>
        <a:spcPct val="0"/>
      </a:spcAft>
      <a:defRPr sz="9600" b="1" i="1" kern="1200">
        <a:solidFill>
          <a:schemeClr val="tx1"/>
        </a:solidFill>
        <a:latin typeface="Tahoma" pitchFamily="34" charset="0"/>
        <a:ea typeface="+mn-ea"/>
        <a:cs typeface="Tahoma" pitchFamily="34" charset="0"/>
      </a:defRPr>
    </a:lvl4pPr>
    <a:lvl5pPr marL="1828800" algn="r" rtl="1" fontAlgn="base">
      <a:spcBef>
        <a:spcPct val="0"/>
      </a:spcBef>
      <a:spcAft>
        <a:spcPct val="0"/>
      </a:spcAft>
      <a:defRPr sz="9600" b="1" i="1" kern="1200">
        <a:solidFill>
          <a:schemeClr val="tx1"/>
        </a:solidFill>
        <a:latin typeface="Tahoma" pitchFamily="34" charset="0"/>
        <a:ea typeface="+mn-ea"/>
        <a:cs typeface="Tahoma" pitchFamily="34" charset="0"/>
      </a:defRPr>
    </a:lvl5pPr>
    <a:lvl6pPr marL="2286000" algn="r" defTabSz="914400" rtl="1" eaLnBrk="1" latinLnBrk="0" hangingPunct="1">
      <a:defRPr sz="9600" b="1" i="1" kern="1200">
        <a:solidFill>
          <a:schemeClr val="tx1"/>
        </a:solidFill>
        <a:latin typeface="Tahoma" pitchFamily="34" charset="0"/>
        <a:ea typeface="+mn-ea"/>
        <a:cs typeface="Tahoma" pitchFamily="34" charset="0"/>
      </a:defRPr>
    </a:lvl6pPr>
    <a:lvl7pPr marL="2743200" algn="r" defTabSz="914400" rtl="1" eaLnBrk="1" latinLnBrk="0" hangingPunct="1">
      <a:defRPr sz="9600" b="1" i="1" kern="1200">
        <a:solidFill>
          <a:schemeClr val="tx1"/>
        </a:solidFill>
        <a:latin typeface="Tahoma" pitchFamily="34" charset="0"/>
        <a:ea typeface="+mn-ea"/>
        <a:cs typeface="Tahoma" pitchFamily="34" charset="0"/>
      </a:defRPr>
    </a:lvl7pPr>
    <a:lvl8pPr marL="3200400" algn="r" defTabSz="914400" rtl="1" eaLnBrk="1" latinLnBrk="0" hangingPunct="1">
      <a:defRPr sz="9600" b="1" i="1" kern="1200">
        <a:solidFill>
          <a:schemeClr val="tx1"/>
        </a:solidFill>
        <a:latin typeface="Tahoma" pitchFamily="34" charset="0"/>
        <a:ea typeface="+mn-ea"/>
        <a:cs typeface="Tahoma" pitchFamily="34" charset="0"/>
      </a:defRPr>
    </a:lvl8pPr>
    <a:lvl9pPr marL="3657600" algn="r" defTabSz="914400" rtl="1" eaLnBrk="1" latinLnBrk="0" hangingPunct="1">
      <a:defRPr sz="9600" b="1" i="1" kern="1200">
        <a:solidFill>
          <a:schemeClr val="tx1"/>
        </a:solidFill>
        <a:latin typeface="Tahoma" pitchFamily="34" charset="0"/>
        <a:ea typeface="+mn-ea"/>
        <a:cs typeface="Tahoma"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4D4D4D"/>
    <a:srgbClr val="B2B2B2"/>
    <a:srgbClr val="FF3399"/>
    <a:srgbClr val="E125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13" autoAdjust="0"/>
  </p:normalViewPr>
  <p:slideViewPr>
    <p:cSldViewPr>
      <p:cViewPr>
        <p:scale>
          <a:sx n="66" d="100"/>
          <a:sy n="66" d="100"/>
        </p:scale>
        <p:origin x="-1506"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7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i="0">
                <a:latin typeface="Arial" charset="0"/>
                <a:cs typeface="Arial" charset="0"/>
              </a:defRPr>
            </a:lvl1pPr>
          </a:lstStyle>
          <a:p>
            <a:pPr>
              <a:defRPr/>
            </a:pPr>
            <a:endParaRPr lang="en-US"/>
          </a:p>
        </p:txBody>
      </p:sp>
      <p:sp>
        <p:nvSpPr>
          <p:cNvPr id="70659"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i="0">
                <a:latin typeface="Arial" charset="0"/>
                <a:cs typeface="Arial" charset="0"/>
              </a:defRPr>
            </a:lvl1pPr>
          </a:lstStyle>
          <a:p>
            <a:pPr>
              <a:defRPr/>
            </a:pPr>
            <a:endParaRPr lang="en-US"/>
          </a:p>
        </p:txBody>
      </p:sp>
      <p:sp>
        <p:nvSpPr>
          <p:cNvPr id="4301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0662"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i="0">
                <a:latin typeface="Arial" charset="0"/>
                <a:cs typeface="Arial" charset="0"/>
              </a:defRPr>
            </a:lvl1pPr>
          </a:lstStyle>
          <a:p>
            <a:pPr>
              <a:defRPr/>
            </a:pPr>
            <a:endParaRPr lang="en-US"/>
          </a:p>
        </p:txBody>
      </p:sp>
      <p:sp>
        <p:nvSpPr>
          <p:cNvPr id="70663"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i="0">
                <a:latin typeface="Arial" charset="0"/>
                <a:cs typeface="Arial" charset="0"/>
              </a:defRPr>
            </a:lvl1pPr>
          </a:lstStyle>
          <a:p>
            <a:pPr>
              <a:defRPr/>
            </a:pPr>
            <a:fld id="{833BBF0C-25F2-465C-BF3A-CC045463C52E}" type="slidenum">
              <a:rPr lang="ar-SA"/>
              <a:pPr>
                <a:defRPr/>
              </a:pPr>
              <a:t>‹#›</a:t>
            </a:fld>
            <a:endParaRPr lang="en-US" dirty="0"/>
          </a:p>
        </p:txBody>
      </p:sp>
    </p:spTree>
    <p:extLst>
      <p:ext uri="{BB962C8B-B14F-4D97-AF65-F5344CB8AC3E}">
        <p14:creationId xmlns:p14="http://schemas.microsoft.com/office/powerpoint/2010/main" val="1268556590"/>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600" b="1" i="1">
                <a:solidFill>
                  <a:schemeClr val="tx1"/>
                </a:solidFill>
                <a:latin typeface="Tahoma" pitchFamily="34" charset="0"/>
                <a:cs typeface="Tahoma" pitchFamily="34" charset="0"/>
              </a:defRPr>
            </a:lvl1pPr>
            <a:lvl2pPr marL="742950" indent="-285750" eaLnBrk="0" hangingPunct="0">
              <a:defRPr sz="9600" b="1" i="1">
                <a:solidFill>
                  <a:schemeClr val="tx1"/>
                </a:solidFill>
                <a:latin typeface="Tahoma" pitchFamily="34" charset="0"/>
                <a:cs typeface="Tahoma" pitchFamily="34" charset="0"/>
              </a:defRPr>
            </a:lvl2pPr>
            <a:lvl3pPr marL="1143000" indent="-228600" eaLnBrk="0" hangingPunct="0">
              <a:defRPr sz="9600" b="1" i="1">
                <a:solidFill>
                  <a:schemeClr val="tx1"/>
                </a:solidFill>
                <a:latin typeface="Tahoma" pitchFamily="34" charset="0"/>
                <a:cs typeface="Tahoma" pitchFamily="34" charset="0"/>
              </a:defRPr>
            </a:lvl3pPr>
            <a:lvl4pPr marL="1600200" indent="-228600" eaLnBrk="0" hangingPunct="0">
              <a:defRPr sz="9600" b="1" i="1">
                <a:solidFill>
                  <a:schemeClr val="tx1"/>
                </a:solidFill>
                <a:latin typeface="Tahoma" pitchFamily="34" charset="0"/>
                <a:cs typeface="Tahoma" pitchFamily="34" charset="0"/>
              </a:defRPr>
            </a:lvl4pPr>
            <a:lvl5pPr marL="2057400" indent="-228600" eaLnBrk="0" hangingPunct="0">
              <a:defRPr sz="9600" b="1" i="1">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sz="9600" b="1" i="1">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sz="9600" b="1" i="1">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sz="9600" b="1" i="1">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sz="9600" b="1" i="1">
                <a:solidFill>
                  <a:schemeClr val="tx1"/>
                </a:solidFill>
                <a:latin typeface="Tahoma" pitchFamily="34" charset="0"/>
                <a:cs typeface="Tahoma" pitchFamily="34" charset="0"/>
              </a:defRPr>
            </a:lvl9pPr>
          </a:lstStyle>
          <a:p>
            <a:pPr eaLnBrk="1" hangingPunct="1"/>
            <a:fld id="{1F52A46A-58FA-4B3B-8643-F0ECE497AD7A}" type="slidenum">
              <a:rPr lang="ar-SA" sz="1200" b="0" i="0" smtClean="0">
                <a:latin typeface="Arial" pitchFamily="34" charset="0"/>
                <a:cs typeface="Arial" pitchFamily="34" charset="0"/>
              </a:rPr>
              <a:pPr eaLnBrk="1" hangingPunct="1"/>
              <a:t>2</a:t>
            </a:fld>
            <a:endParaRPr lang="en-US" sz="1200" b="0" i="0" smtClean="0">
              <a:latin typeface="Arial" pitchFamily="34" charset="0"/>
              <a:cs typeface="Arial" pitchFamily="34" charset="0"/>
            </a:endParaRPr>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600" b="1" i="1">
                <a:solidFill>
                  <a:schemeClr val="tx1"/>
                </a:solidFill>
                <a:latin typeface="Tahoma" pitchFamily="34" charset="0"/>
                <a:cs typeface="Tahoma" pitchFamily="34" charset="0"/>
              </a:defRPr>
            </a:lvl1pPr>
            <a:lvl2pPr marL="742950" indent="-285750" eaLnBrk="0" hangingPunct="0">
              <a:defRPr sz="9600" b="1" i="1">
                <a:solidFill>
                  <a:schemeClr val="tx1"/>
                </a:solidFill>
                <a:latin typeface="Tahoma" pitchFamily="34" charset="0"/>
                <a:cs typeface="Tahoma" pitchFamily="34" charset="0"/>
              </a:defRPr>
            </a:lvl2pPr>
            <a:lvl3pPr marL="1143000" indent="-228600" eaLnBrk="0" hangingPunct="0">
              <a:defRPr sz="9600" b="1" i="1">
                <a:solidFill>
                  <a:schemeClr val="tx1"/>
                </a:solidFill>
                <a:latin typeface="Tahoma" pitchFamily="34" charset="0"/>
                <a:cs typeface="Tahoma" pitchFamily="34" charset="0"/>
              </a:defRPr>
            </a:lvl3pPr>
            <a:lvl4pPr marL="1600200" indent="-228600" eaLnBrk="0" hangingPunct="0">
              <a:defRPr sz="9600" b="1" i="1">
                <a:solidFill>
                  <a:schemeClr val="tx1"/>
                </a:solidFill>
                <a:latin typeface="Tahoma" pitchFamily="34" charset="0"/>
                <a:cs typeface="Tahoma" pitchFamily="34" charset="0"/>
              </a:defRPr>
            </a:lvl4pPr>
            <a:lvl5pPr marL="2057400" indent="-228600" eaLnBrk="0" hangingPunct="0">
              <a:defRPr sz="9600" b="1" i="1">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sz="9600" b="1" i="1">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sz="9600" b="1" i="1">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sz="9600" b="1" i="1">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sz="9600" b="1" i="1">
                <a:solidFill>
                  <a:schemeClr val="tx1"/>
                </a:solidFill>
                <a:latin typeface="Tahoma" pitchFamily="34" charset="0"/>
                <a:cs typeface="Tahoma" pitchFamily="34" charset="0"/>
              </a:defRPr>
            </a:lvl9pPr>
          </a:lstStyle>
          <a:p>
            <a:pPr eaLnBrk="1" hangingPunct="1"/>
            <a:fld id="{82BB8E8C-6AEC-4AEF-B6C2-356738FE52A4}" type="slidenum">
              <a:rPr lang="ar-SA" sz="1200" b="0" i="0" smtClean="0">
                <a:latin typeface="Arial" pitchFamily="34" charset="0"/>
                <a:cs typeface="Arial" pitchFamily="34" charset="0"/>
              </a:rPr>
              <a:pPr eaLnBrk="1" hangingPunct="1"/>
              <a:t>12</a:t>
            </a:fld>
            <a:endParaRPr lang="en-US" sz="1200" b="0" i="0" smtClean="0">
              <a:latin typeface="Arial" pitchFamily="34" charset="0"/>
              <a:cs typeface="Arial" pitchFamily="34" charset="0"/>
            </a:endParaRPr>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600" b="1" i="1">
                <a:solidFill>
                  <a:schemeClr val="tx1"/>
                </a:solidFill>
                <a:latin typeface="Tahoma" pitchFamily="34" charset="0"/>
                <a:cs typeface="Tahoma" pitchFamily="34" charset="0"/>
              </a:defRPr>
            </a:lvl1pPr>
            <a:lvl2pPr marL="742950" indent="-285750" eaLnBrk="0" hangingPunct="0">
              <a:defRPr sz="9600" b="1" i="1">
                <a:solidFill>
                  <a:schemeClr val="tx1"/>
                </a:solidFill>
                <a:latin typeface="Tahoma" pitchFamily="34" charset="0"/>
                <a:cs typeface="Tahoma" pitchFamily="34" charset="0"/>
              </a:defRPr>
            </a:lvl2pPr>
            <a:lvl3pPr marL="1143000" indent="-228600" eaLnBrk="0" hangingPunct="0">
              <a:defRPr sz="9600" b="1" i="1">
                <a:solidFill>
                  <a:schemeClr val="tx1"/>
                </a:solidFill>
                <a:latin typeface="Tahoma" pitchFamily="34" charset="0"/>
                <a:cs typeface="Tahoma" pitchFamily="34" charset="0"/>
              </a:defRPr>
            </a:lvl3pPr>
            <a:lvl4pPr marL="1600200" indent="-228600" eaLnBrk="0" hangingPunct="0">
              <a:defRPr sz="9600" b="1" i="1">
                <a:solidFill>
                  <a:schemeClr val="tx1"/>
                </a:solidFill>
                <a:latin typeface="Tahoma" pitchFamily="34" charset="0"/>
                <a:cs typeface="Tahoma" pitchFamily="34" charset="0"/>
              </a:defRPr>
            </a:lvl4pPr>
            <a:lvl5pPr marL="2057400" indent="-228600" eaLnBrk="0" hangingPunct="0">
              <a:defRPr sz="9600" b="1" i="1">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sz="9600" b="1" i="1">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sz="9600" b="1" i="1">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sz="9600" b="1" i="1">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sz="9600" b="1" i="1">
                <a:solidFill>
                  <a:schemeClr val="tx1"/>
                </a:solidFill>
                <a:latin typeface="Tahoma" pitchFamily="34" charset="0"/>
                <a:cs typeface="Tahoma" pitchFamily="34" charset="0"/>
              </a:defRPr>
            </a:lvl9pPr>
          </a:lstStyle>
          <a:p>
            <a:pPr eaLnBrk="1" hangingPunct="1"/>
            <a:fld id="{5D68E169-FF2F-4346-BB8C-77DF1DC25FCE}" type="slidenum">
              <a:rPr lang="ar-SA" sz="1200" b="0" i="0" smtClean="0">
                <a:latin typeface="Arial" pitchFamily="34" charset="0"/>
                <a:cs typeface="Arial" pitchFamily="34" charset="0"/>
              </a:rPr>
              <a:pPr eaLnBrk="1" hangingPunct="1"/>
              <a:t>13</a:t>
            </a:fld>
            <a:endParaRPr lang="en-US" sz="1200" b="0" i="0" smtClean="0">
              <a:latin typeface="Arial" pitchFamily="34" charset="0"/>
              <a:cs typeface="Arial" pitchFamily="34" charset="0"/>
            </a:endParaRPr>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600" b="1" i="1">
                <a:solidFill>
                  <a:schemeClr val="tx1"/>
                </a:solidFill>
                <a:latin typeface="Tahoma" pitchFamily="34" charset="0"/>
                <a:cs typeface="Tahoma" pitchFamily="34" charset="0"/>
              </a:defRPr>
            </a:lvl1pPr>
            <a:lvl2pPr marL="742950" indent="-285750" eaLnBrk="0" hangingPunct="0">
              <a:defRPr sz="9600" b="1" i="1">
                <a:solidFill>
                  <a:schemeClr val="tx1"/>
                </a:solidFill>
                <a:latin typeface="Tahoma" pitchFamily="34" charset="0"/>
                <a:cs typeface="Tahoma" pitchFamily="34" charset="0"/>
              </a:defRPr>
            </a:lvl2pPr>
            <a:lvl3pPr marL="1143000" indent="-228600" eaLnBrk="0" hangingPunct="0">
              <a:defRPr sz="9600" b="1" i="1">
                <a:solidFill>
                  <a:schemeClr val="tx1"/>
                </a:solidFill>
                <a:latin typeface="Tahoma" pitchFamily="34" charset="0"/>
                <a:cs typeface="Tahoma" pitchFamily="34" charset="0"/>
              </a:defRPr>
            </a:lvl3pPr>
            <a:lvl4pPr marL="1600200" indent="-228600" eaLnBrk="0" hangingPunct="0">
              <a:defRPr sz="9600" b="1" i="1">
                <a:solidFill>
                  <a:schemeClr val="tx1"/>
                </a:solidFill>
                <a:latin typeface="Tahoma" pitchFamily="34" charset="0"/>
                <a:cs typeface="Tahoma" pitchFamily="34" charset="0"/>
              </a:defRPr>
            </a:lvl4pPr>
            <a:lvl5pPr marL="2057400" indent="-228600" eaLnBrk="0" hangingPunct="0">
              <a:defRPr sz="9600" b="1" i="1">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sz="9600" b="1" i="1">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sz="9600" b="1" i="1">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sz="9600" b="1" i="1">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sz="9600" b="1" i="1">
                <a:solidFill>
                  <a:schemeClr val="tx1"/>
                </a:solidFill>
                <a:latin typeface="Tahoma" pitchFamily="34" charset="0"/>
                <a:cs typeface="Tahoma" pitchFamily="34" charset="0"/>
              </a:defRPr>
            </a:lvl9pPr>
          </a:lstStyle>
          <a:p>
            <a:pPr eaLnBrk="1" hangingPunct="1"/>
            <a:fld id="{8C264D3E-3C82-4988-9B02-81ED7E3FD06D}" type="slidenum">
              <a:rPr lang="ar-SA" sz="1200" b="0" i="0" smtClean="0">
                <a:latin typeface="Arial" pitchFamily="34" charset="0"/>
                <a:cs typeface="Arial" pitchFamily="34" charset="0"/>
              </a:rPr>
              <a:pPr eaLnBrk="1" hangingPunct="1"/>
              <a:t>14</a:t>
            </a:fld>
            <a:endParaRPr lang="en-US" sz="1200" b="0" i="0" smtClean="0">
              <a:latin typeface="Arial" pitchFamily="34" charset="0"/>
              <a:cs typeface="Arial" pitchFamily="34" charset="0"/>
            </a:endParaRPr>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600" b="1" i="1">
                <a:solidFill>
                  <a:schemeClr val="tx1"/>
                </a:solidFill>
                <a:latin typeface="Tahoma" pitchFamily="34" charset="0"/>
                <a:cs typeface="Tahoma" pitchFamily="34" charset="0"/>
              </a:defRPr>
            </a:lvl1pPr>
            <a:lvl2pPr marL="742950" indent="-285750" eaLnBrk="0" hangingPunct="0">
              <a:defRPr sz="9600" b="1" i="1">
                <a:solidFill>
                  <a:schemeClr val="tx1"/>
                </a:solidFill>
                <a:latin typeface="Tahoma" pitchFamily="34" charset="0"/>
                <a:cs typeface="Tahoma" pitchFamily="34" charset="0"/>
              </a:defRPr>
            </a:lvl2pPr>
            <a:lvl3pPr marL="1143000" indent="-228600" eaLnBrk="0" hangingPunct="0">
              <a:defRPr sz="9600" b="1" i="1">
                <a:solidFill>
                  <a:schemeClr val="tx1"/>
                </a:solidFill>
                <a:latin typeface="Tahoma" pitchFamily="34" charset="0"/>
                <a:cs typeface="Tahoma" pitchFamily="34" charset="0"/>
              </a:defRPr>
            </a:lvl3pPr>
            <a:lvl4pPr marL="1600200" indent="-228600" eaLnBrk="0" hangingPunct="0">
              <a:defRPr sz="9600" b="1" i="1">
                <a:solidFill>
                  <a:schemeClr val="tx1"/>
                </a:solidFill>
                <a:latin typeface="Tahoma" pitchFamily="34" charset="0"/>
                <a:cs typeface="Tahoma" pitchFamily="34" charset="0"/>
              </a:defRPr>
            </a:lvl4pPr>
            <a:lvl5pPr marL="2057400" indent="-228600" eaLnBrk="0" hangingPunct="0">
              <a:defRPr sz="9600" b="1" i="1">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sz="9600" b="1" i="1">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sz="9600" b="1" i="1">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sz="9600" b="1" i="1">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sz="9600" b="1" i="1">
                <a:solidFill>
                  <a:schemeClr val="tx1"/>
                </a:solidFill>
                <a:latin typeface="Tahoma" pitchFamily="34" charset="0"/>
                <a:cs typeface="Tahoma" pitchFamily="34" charset="0"/>
              </a:defRPr>
            </a:lvl9pPr>
          </a:lstStyle>
          <a:p>
            <a:pPr eaLnBrk="1" hangingPunct="1"/>
            <a:fld id="{25A60C20-C48A-4123-9D06-7CC80F56E716}" type="slidenum">
              <a:rPr lang="ar-SA" sz="1200" b="0" i="0" smtClean="0">
                <a:latin typeface="Arial" pitchFamily="34" charset="0"/>
                <a:cs typeface="Arial" pitchFamily="34" charset="0"/>
              </a:rPr>
              <a:pPr eaLnBrk="1" hangingPunct="1"/>
              <a:t>15</a:t>
            </a:fld>
            <a:endParaRPr lang="en-US" sz="1200" b="0" i="0" smtClean="0">
              <a:latin typeface="Arial" pitchFamily="34" charset="0"/>
              <a:cs typeface="Arial" pitchFamily="34" charset="0"/>
            </a:endParaRPr>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600" b="1" i="1">
                <a:solidFill>
                  <a:schemeClr val="tx1"/>
                </a:solidFill>
                <a:latin typeface="Tahoma" pitchFamily="34" charset="0"/>
                <a:cs typeface="Tahoma" pitchFamily="34" charset="0"/>
              </a:defRPr>
            </a:lvl1pPr>
            <a:lvl2pPr marL="742950" indent="-285750" eaLnBrk="0" hangingPunct="0">
              <a:defRPr sz="9600" b="1" i="1">
                <a:solidFill>
                  <a:schemeClr val="tx1"/>
                </a:solidFill>
                <a:latin typeface="Tahoma" pitchFamily="34" charset="0"/>
                <a:cs typeface="Tahoma" pitchFamily="34" charset="0"/>
              </a:defRPr>
            </a:lvl2pPr>
            <a:lvl3pPr marL="1143000" indent="-228600" eaLnBrk="0" hangingPunct="0">
              <a:defRPr sz="9600" b="1" i="1">
                <a:solidFill>
                  <a:schemeClr val="tx1"/>
                </a:solidFill>
                <a:latin typeface="Tahoma" pitchFamily="34" charset="0"/>
                <a:cs typeface="Tahoma" pitchFamily="34" charset="0"/>
              </a:defRPr>
            </a:lvl3pPr>
            <a:lvl4pPr marL="1600200" indent="-228600" eaLnBrk="0" hangingPunct="0">
              <a:defRPr sz="9600" b="1" i="1">
                <a:solidFill>
                  <a:schemeClr val="tx1"/>
                </a:solidFill>
                <a:latin typeface="Tahoma" pitchFamily="34" charset="0"/>
                <a:cs typeface="Tahoma" pitchFamily="34" charset="0"/>
              </a:defRPr>
            </a:lvl4pPr>
            <a:lvl5pPr marL="2057400" indent="-228600" eaLnBrk="0" hangingPunct="0">
              <a:defRPr sz="9600" b="1" i="1">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sz="9600" b="1" i="1">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sz="9600" b="1" i="1">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sz="9600" b="1" i="1">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sz="9600" b="1" i="1">
                <a:solidFill>
                  <a:schemeClr val="tx1"/>
                </a:solidFill>
                <a:latin typeface="Tahoma" pitchFamily="34" charset="0"/>
                <a:cs typeface="Tahoma" pitchFamily="34" charset="0"/>
              </a:defRPr>
            </a:lvl9pPr>
          </a:lstStyle>
          <a:p>
            <a:pPr eaLnBrk="1" hangingPunct="1"/>
            <a:fld id="{CACA87AA-ECB4-454E-80A2-F2AF5A9B99B3}" type="slidenum">
              <a:rPr lang="ar-SA" sz="1200" b="0" i="0" smtClean="0">
                <a:latin typeface="Arial" pitchFamily="34" charset="0"/>
                <a:cs typeface="Arial" pitchFamily="34" charset="0"/>
              </a:rPr>
              <a:pPr eaLnBrk="1" hangingPunct="1"/>
              <a:t>16</a:t>
            </a:fld>
            <a:endParaRPr lang="en-US" sz="1200" b="0" i="0" smtClean="0">
              <a:latin typeface="Arial" pitchFamily="34" charset="0"/>
              <a:cs typeface="Arial" pitchFamily="34" charset="0"/>
            </a:endParaRPr>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600" b="1" i="1">
                <a:solidFill>
                  <a:schemeClr val="tx1"/>
                </a:solidFill>
                <a:latin typeface="Tahoma" pitchFamily="34" charset="0"/>
                <a:cs typeface="Tahoma" pitchFamily="34" charset="0"/>
              </a:defRPr>
            </a:lvl1pPr>
            <a:lvl2pPr marL="742950" indent="-285750" eaLnBrk="0" hangingPunct="0">
              <a:defRPr sz="9600" b="1" i="1">
                <a:solidFill>
                  <a:schemeClr val="tx1"/>
                </a:solidFill>
                <a:latin typeface="Tahoma" pitchFamily="34" charset="0"/>
                <a:cs typeface="Tahoma" pitchFamily="34" charset="0"/>
              </a:defRPr>
            </a:lvl2pPr>
            <a:lvl3pPr marL="1143000" indent="-228600" eaLnBrk="0" hangingPunct="0">
              <a:defRPr sz="9600" b="1" i="1">
                <a:solidFill>
                  <a:schemeClr val="tx1"/>
                </a:solidFill>
                <a:latin typeface="Tahoma" pitchFamily="34" charset="0"/>
                <a:cs typeface="Tahoma" pitchFamily="34" charset="0"/>
              </a:defRPr>
            </a:lvl3pPr>
            <a:lvl4pPr marL="1600200" indent="-228600" eaLnBrk="0" hangingPunct="0">
              <a:defRPr sz="9600" b="1" i="1">
                <a:solidFill>
                  <a:schemeClr val="tx1"/>
                </a:solidFill>
                <a:latin typeface="Tahoma" pitchFamily="34" charset="0"/>
                <a:cs typeface="Tahoma" pitchFamily="34" charset="0"/>
              </a:defRPr>
            </a:lvl4pPr>
            <a:lvl5pPr marL="2057400" indent="-228600" eaLnBrk="0" hangingPunct="0">
              <a:defRPr sz="9600" b="1" i="1">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sz="9600" b="1" i="1">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sz="9600" b="1" i="1">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sz="9600" b="1" i="1">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sz="9600" b="1" i="1">
                <a:solidFill>
                  <a:schemeClr val="tx1"/>
                </a:solidFill>
                <a:latin typeface="Tahoma" pitchFamily="34" charset="0"/>
                <a:cs typeface="Tahoma" pitchFamily="34" charset="0"/>
              </a:defRPr>
            </a:lvl9pPr>
          </a:lstStyle>
          <a:p>
            <a:pPr eaLnBrk="1" hangingPunct="1"/>
            <a:fld id="{361ABAEF-5C54-4BFD-93CC-9F7A717AF79D}" type="slidenum">
              <a:rPr lang="ar-SA" sz="1200" b="0" i="0" smtClean="0">
                <a:latin typeface="Arial" pitchFamily="34" charset="0"/>
                <a:cs typeface="Arial" pitchFamily="34" charset="0"/>
              </a:rPr>
              <a:pPr eaLnBrk="1" hangingPunct="1"/>
              <a:t>17</a:t>
            </a:fld>
            <a:endParaRPr lang="en-US" sz="1200" b="0" i="0" smtClean="0">
              <a:latin typeface="Arial" pitchFamily="34" charset="0"/>
              <a:cs typeface="Arial" pitchFamily="34" charset="0"/>
            </a:endParaRPr>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600" b="1" i="1">
                <a:solidFill>
                  <a:schemeClr val="tx1"/>
                </a:solidFill>
                <a:latin typeface="Tahoma" pitchFamily="34" charset="0"/>
                <a:cs typeface="Tahoma" pitchFamily="34" charset="0"/>
              </a:defRPr>
            </a:lvl1pPr>
            <a:lvl2pPr marL="742950" indent="-285750" eaLnBrk="0" hangingPunct="0">
              <a:defRPr sz="9600" b="1" i="1">
                <a:solidFill>
                  <a:schemeClr val="tx1"/>
                </a:solidFill>
                <a:latin typeface="Tahoma" pitchFamily="34" charset="0"/>
                <a:cs typeface="Tahoma" pitchFamily="34" charset="0"/>
              </a:defRPr>
            </a:lvl2pPr>
            <a:lvl3pPr marL="1143000" indent="-228600" eaLnBrk="0" hangingPunct="0">
              <a:defRPr sz="9600" b="1" i="1">
                <a:solidFill>
                  <a:schemeClr val="tx1"/>
                </a:solidFill>
                <a:latin typeface="Tahoma" pitchFamily="34" charset="0"/>
                <a:cs typeface="Tahoma" pitchFamily="34" charset="0"/>
              </a:defRPr>
            </a:lvl3pPr>
            <a:lvl4pPr marL="1600200" indent="-228600" eaLnBrk="0" hangingPunct="0">
              <a:defRPr sz="9600" b="1" i="1">
                <a:solidFill>
                  <a:schemeClr val="tx1"/>
                </a:solidFill>
                <a:latin typeface="Tahoma" pitchFamily="34" charset="0"/>
                <a:cs typeface="Tahoma" pitchFamily="34" charset="0"/>
              </a:defRPr>
            </a:lvl4pPr>
            <a:lvl5pPr marL="2057400" indent="-228600" eaLnBrk="0" hangingPunct="0">
              <a:defRPr sz="9600" b="1" i="1">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sz="9600" b="1" i="1">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sz="9600" b="1" i="1">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sz="9600" b="1" i="1">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sz="9600" b="1" i="1">
                <a:solidFill>
                  <a:schemeClr val="tx1"/>
                </a:solidFill>
                <a:latin typeface="Tahoma" pitchFamily="34" charset="0"/>
                <a:cs typeface="Tahoma" pitchFamily="34" charset="0"/>
              </a:defRPr>
            </a:lvl9pPr>
          </a:lstStyle>
          <a:p>
            <a:pPr eaLnBrk="1" hangingPunct="1"/>
            <a:fld id="{3F0E7762-214E-409C-B33B-3996B8DCA302}" type="slidenum">
              <a:rPr lang="ar-SA" sz="1200" b="0" i="0" smtClean="0">
                <a:latin typeface="Arial" pitchFamily="34" charset="0"/>
                <a:cs typeface="Arial" pitchFamily="34" charset="0"/>
              </a:rPr>
              <a:pPr eaLnBrk="1" hangingPunct="1"/>
              <a:t>18</a:t>
            </a:fld>
            <a:endParaRPr lang="en-US" sz="1200" b="0" i="0" smtClean="0">
              <a:latin typeface="Arial" pitchFamily="34" charset="0"/>
              <a:cs typeface="Arial" pitchFamily="34" charset="0"/>
            </a:endParaRPr>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600" b="1" i="1">
                <a:solidFill>
                  <a:schemeClr val="tx1"/>
                </a:solidFill>
                <a:latin typeface="Tahoma" pitchFamily="34" charset="0"/>
                <a:cs typeface="Tahoma" pitchFamily="34" charset="0"/>
              </a:defRPr>
            </a:lvl1pPr>
            <a:lvl2pPr marL="742950" indent="-285750" eaLnBrk="0" hangingPunct="0">
              <a:defRPr sz="9600" b="1" i="1">
                <a:solidFill>
                  <a:schemeClr val="tx1"/>
                </a:solidFill>
                <a:latin typeface="Tahoma" pitchFamily="34" charset="0"/>
                <a:cs typeface="Tahoma" pitchFamily="34" charset="0"/>
              </a:defRPr>
            </a:lvl2pPr>
            <a:lvl3pPr marL="1143000" indent="-228600" eaLnBrk="0" hangingPunct="0">
              <a:defRPr sz="9600" b="1" i="1">
                <a:solidFill>
                  <a:schemeClr val="tx1"/>
                </a:solidFill>
                <a:latin typeface="Tahoma" pitchFamily="34" charset="0"/>
                <a:cs typeface="Tahoma" pitchFamily="34" charset="0"/>
              </a:defRPr>
            </a:lvl3pPr>
            <a:lvl4pPr marL="1600200" indent="-228600" eaLnBrk="0" hangingPunct="0">
              <a:defRPr sz="9600" b="1" i="1">
                <a:solidFill>
                  <a:schemeClr val="tx1"/>
                </a:solidFill>
                <a:latin typeface="Tahoma" pitchFamily="34" charset="0"/>
                <a:cs typeface="Tahoma" pitchFamily="34" charset="0"/>
              </a:defRPr>
            </a:lvl4pPr>
            <a:lvl5pPr marL="2057400" indent="-228600" eaLnBrk="0" hangingPunct="0">
              <a:defRPr sz="9600" b="1" i="1">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sz="9600" b="1" i="1">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sz="9600" b="1" i="1">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sz="9600" b="1" i="1">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sz="9600" b="1" i="1">
                <a:solidFill>
                  <a:schemeClr val="tx1"/>
                </a:solidFill>
                <a:latin typeface="Tahoma" pitchFamily="34" charset="0"/>
                <a:cs typeface="Tahoma" pitchFamily="34" charset="0"/>
              </a:defRPr>
            </a:lvl9pPr>
          </a:lstStyle>
          <a:p>
            <a:pPr eaLnBrk="1" hangingPunct="1"/>
            <a:fld id="{315F949B-579E-46CF-A050-562E6C799B95}" type="slidenum">
              <a:rPr lang="ar-SA" sz="1200" b="0" i="0" smtClean="0">
                <a:latin typeface="Arial" pitchFamily="34" charset="0"/>
                <a:cs typeface="Arial" pitchFamily="34" charset="0"/>
              </a:rPr>
              <a:pPr eaLnBrk="1" hangingPunct="1"/>
              <a:t>19</a:t>
            </a:fld>
            <a:endParaRPr lang="en-US" sz="1200" b="0" i="0" smtClean="0">
              <a:latin typeface="Arial" pitchFamily="34" charset="0"/>
              <a:cs typeface="Arial" pitchFamily="34" charset="0"/>
            </a:endParaRPr>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600" b="1" i="1">
                <a:solidFill>
                  <a:schemeClr val="tx1"/>
                </a:solidFill>
                <a:latin typeface="Tahoma" pitchFamily="34" charset="0"/>
                <a:cs typeface="Tahoma" pitchFamily="34" charset="0"/>
              </a:defRPr>
            </a:lvl1pPr>
            <a:lvl2pPr marL="742950" indent="-285750" eaLnBrk="0" hangingPunct="0">
              <a:defRPr sz="9600" b="1" i="1">
                <a:solidFill>
                  <a:schemeClr val="tx1"/>
                </a:solidFill>
                <a:latin typeface="Tahoma" pitchFamily="34" charset="0"/>
                <a:cs typeface="Tahoma" pitchFamily="34" charset="0"/>
              </a:defRPr>
            </a:lvl2pPr>
            <a:lvl3pPr marL="1143000" indent="-228600" eaLnBrk="0" hangingPunct="0">
              <a:defRPr sz="9600" b="1" i="1">
                <a:solidFill>
                  <a:schemeClr val="tx1"/>
                </a:solidFill>
                <a:latin typeface="Tahoma" pitchFamily="34" charset="0"/>
                <a:cs typeface="Tahoma" pitchFamily="34" charset="0"/>
              </a:defRPr>
            </a:lvl3pPr>
            <a:lvl4pPr marL="1600200" indent="-228600" eaLnBrk="0" hangingPunct="0">
              <a:defRPr sz="9600" b="1" i="1">
                <a:solidFill>
                  <a:schemeClr val="tx1"/>
                </a:solidFill>
                <a:latin typeface="Tahoma" pitchFamily="34" charset="0"/>
                <a:cs typeface="Tahoma" pitchFamily="34" charset="0"/>
              </a:defRPr>
            </a:lvl4pPr>
            <a:lvl5pPr marL="2057400" indent="-228600" eaLnBrk="0" hangingPunct="0">
              <a:defRPr sz="9600" b="1" i="1">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sz="9600" b="1" i="1">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sz="9600" b="1" i="1">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sz="9600" b="1" i="1">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sz="9600" b="1" i="1">
                <a:solidFill>
                  <a:schemeClr val="tx1"/>
                </a:solidFill>
                <a:latin typeface="Tahoma" pitchFamily="34" charset="0"/>
                <a:cs typeface="Tahoma" pitchFamily="34" charset="0"/>
              </a:defRPr>
            </a:lvl9pPr>
          </a:lstStyle>
          <a:p>
            <a:pPr eaLnBrk="1" hangingPunct="1"/>
            <a:fld id="{8078B911-6466-4DF1-8147-3D841FD81124}" type="slidenum">
              <a:rPr lang="ar-SA" sz="1200" b="0" i="0" smtClean="0">
                <a:latin typeface="Arial" pitchFamily="34" charset="0"/>
                <a:cs typeface="Arial" pitchFamily="34" charset="0"/>
              </a:rPr>
              <a:pPr eaLnBrk="1" hangingPunct="1"/>
              <a:t>20</a:t>
            </a:fld>
            <a:endParaRPr lang="en-US" sz="1200" b="0" i="0" smtClean="0">
              <a:latin typeface="Arial" pitchFamily="34" charset="0"/>
              <a:cs typeface="Arial" pitchFamily="34" charset="0"/>
            </a:endParaRPr>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600" b="1" i="1">
                <a:solidFill>
                  <a:schemeClr val="tx1"/>
                </a:solidFill>
                <a:latin typeface="Tahoma" pitchFamily="34" charset="0"/>
                <a:cs typeface="Tahoma" pitchFamily="34" charset="0"/>
              </a:defRPr>
            </a:lvl1pPr>
            <a:lvl2pPr marL="742950" indent="-285750" eaLnBrk="0" hangingPunct="0">
              <a:defRPr sz="9600" b="1" i="1">
                <a:solidFill>
                  <a:schemeClr val="tx1"/>
                </a:solidFill>
                <a:latin typeface="Tahoma" pitchFamily="34" charset="0"/>
                <a:cs typeface="Tahoma" pitchFamily="34" charset="0"/>
              </a:defRPr>
            </a:lvl2pPr>
            <a:lvl3pPr marL="1143000" indent="-228600" eaLnBrk="0" hangingPunct="0">
              <a:defRPr sz="9600" b="1" i="1">
                <a:solidFill>
                  <a:schemeClr val="tx1"/>
                </a:solidFill>
                <a:latin typeface="Tahoma" pitchFamily="34" charset="0"/>
                <a:cs typeface="Tahoma" pitchFamily="34" charset="0"/>
              </a:defRPr>
            </a:lvl3pPr>
            <a:lvl4pPr marL="1600200" indent="-228600" eaLnBrk="0" hangingPunct="0">
              <a:defRPr sz="9600" b="1" i="1">
                <a:solidFill>
                  <a:schemeClr val="tx1"/>
                </a:solidFill>
                <a:latin typeface="Tahoma" pitchFamily="34" charset="0"/>
                <a:cs typeface="Tahoma" pitchFamily="34" charset="0"/>
              </a:defRPr>
            </a:lvl4pPr>
            <a:lvl5pPr marL="2057400" indent="-228600" eaLnBrk="0" hangingPunct="0">
              <a:defRPr sz="9600" b="1" i="1">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sz="9600" b="1" i="1">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sz="9600" b="1" i="1">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sz="9600" b="1" i="1">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sz="9600" b="1" i="1">
                <a:solidFill>
                  <a:schemeClr val="tx1"/>
                </a:solidFill>
                <a:latin typeface="Tahoma" pitchFamily="34" charset="0"/>
                <a:cs typeface="Tahoma" pitchFamily="34" charset="0"/>
              </a:defRPr>
            </a:lvl9pPr>
          </a:lstStyle>
          <a:p>
            <a:pPr eaLnBrk="1" hangingPunct="1"/>
            <a:fld id="{2918B937-208E-42B7-81A1-0BC985E7DB65}" type="slidenum">
              <a:rPr lang="ar-SA" sz="1200" b="0" i="0" smtClean="0">
                <a:latin typeface="Arial" pitchFamily="34" charset="0"/>
                <a:cs typeface="Arial" pitchFamily="34" charset="0"/>
              </a:rPr>
              <a:pPr eaLnBrk="1" hangingPunct="1"/>
              <a:t>21</a:t>
            </a:fld>
            <a:endParaRPr lang="en-US" sz="1200" b="0" i="0" smtClean="0">
              <a:latin typeface="Arial" pitchFamily="34" charset="0"/>
              <a:cs typeface="Arial" pitchFamily="34" charset="0"/>
            </a:endParaRPr>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600" b="1" i="1">
                <a:solidFill>
                  <a:schemeClr val="tx1"/>
                </a:solidFill>
                <a:latin typeface="Tahoma" pitchFamily="34" charset="0"/>
                <a:cs typeface="Tahoma" pitchFamily="34" charset="0"/>
              </a:defRPr>
            </a:lvl1pPr>
            <a:lvl2pPr marL="742950" indent="-285750" eaLnBrk="0" hangingPunct="0">
              <a:defRPr sz="9600" b="1" i="1">
                <a:solidFill>
                  <a:schemeClr val="tx1"/>
                </a:solidFill>
                <a:latin typeface="Tahoma" pitchFamily="34" charset="0"/>
                <a:cs typeface="Tahoma" pitchFamily="34" charset="0"/>
              </a:defRPr>
            </a:lvl2pPr>
            <a:lvl3pPr marL="1143000" indent="-228600" eaLnBrk="0" hangingPunct="0">
              <a:defRPr sz="9600" b="1" i="1">
                <a:solidFill>
                  <a:schemeClr val="tx1"/>
                </a:solidFill>
                <a:latin typeface="Tahoma" pitchFamily="34" charset="0"/>
                <a:cs typeface="Tahoma" pitchFamily="34" charset="0"/>
              </a:defRPr>
            </a:lvl3pPr>
            <a:lvl4pPr marL="1600200" indent="-228600" eaLnBrk="0" hangingPunct="0">
              <a:defRPr sz="9600" b="1" i="1">
                <a:solidFill>
                  <a:schemeClr val="tx1"/>
                </a:solidFill>
                <a:latin typeface="Tahoma" pitchFamily="34" charset="0"/>
                <a:cs typeface="Tahoma" pitchFamily="34" charset="0"/>
              </a:defRPr>
            </a:lvl4pPr>
            <a:lvl5pPr marL="2057400" indent="-228600" eaLnBrk="0" hangingPunct="0">
              <a:defRPr sz="9600" b="1" i="1">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sz="9600" b="1" i="1">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sz="9600" b="1" i="1">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sz="9600" b="1" i="1">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sz="9600" b="1" i="1">
                <a:solidFill>
                  <a:schemeClr val="tx1"/>
                </a:solidFill>
                <a:latin typeface="Tahoma" pitchFamily="34" charset="0"/>
                <a:cs typeface="Tahoma" pitchFamily="34" charset="0"/>
              </a:defRPr>
            </a:lvl9pPr>
          </a:lstStyle>
          <a:p>
            <a:pPr eaLnBrk="1" hangingPunct="1"/>
            <a:fld id="{0693FDCF-6101-4FBC-82E1-E92C434429C6}" type="slidenum">
              <a:rPr lang="ar-SA" sz="1200" b="0" i="0" smtClean="0">
                <a:latin typeface="Arial" pitchFamily="34" charset="0"/>
                <a:cs typeface="Arial" pitchFamily="34" charset="0"/>
              </a:rPr>
              <a:pPr eaLnBrk="1" hangingPunct="1"/>
              <a:t>3</a:t>
            </a:fld>
            <a:endParaRPr lang="en-US" sz="1200" b="0" i="0" smtClean="0">
              <a:latin typeface="Arial" pitchFamily="34" charset="0"/>
              <a:cs typeface="Arial" pitchFamily="34" charset="0"/>
            </a:endParaRPr>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600" b="1" i="1">
                <a:solidFill>
                  <a:schemeClr val="tx1"/>
                </a:solidFill>
                <a:latin typeface="Tahoma" pitchFamily="34" charset="0"/>
                <a:cs typeface="Tahoma" pitchFamily="34" charset="0"/>
              </a:defRPr>
            </a:lvl1pPr>
            <a:lvl2pPr marL="742950" indent="-285750" eaLnBrk="0" hangingPunct="0">
              <a:defRPr sz="9600" b="1" i="1">
                <a:solidFill>
                  <a:schemeClr val="tx1"/>
                </a:solidFill>
                <a:latin typeface="Tahoma" pitchFamily="34" charset="0"/>
                <a:cs typeface="Tahoma" pitchFamily="34" charset="0"/>
              </a:defRPr>
            </a:lvl2pPr>
            <a:lvl3pPr marL="1143000" indent="-228600" eaLnBrk="0" hangingPunct="0">
              <a:defRPr sz="9600" b="1" i="1">
                <a:solidFill>
                  <a:schemeClr val="tx1"/>
                </a:solidFill>
                <a:latin typeface="Tahoma" pitchFamily="34" charset="0"/>
                <a:cs typeface="Tahoma" pitchFamily="34" charset="0"/>
              </a:defRPr>
            </a:lvl3pPr>
            <a:lvl4pPr marL="1600200" indent="-228600" eaLnBrk="0" hangingPunct="0">
              <a:defRPr sz="9600" b="1" i="1">
                <a:solidFill>
                  <a:schemeClr val="tx1"/>
                </a:solidFill>
                <a:latin typeface="Tahoma" pitchFamily="34" charset="0"/>
                <a:cs typeface="Tahoma" pitchFamily="34" charset="0"/>
              </a:defRPr>
            </a:lvl4pPr>
            <a:lvl5pPr marL="2057400" indent="-228600" eaLnBrk="0" hangingPunct="0">
              <a:defRPr sz="9600" b="1" i="1">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sz="9600" b="1" i="1">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sz="9600" b="1" i="1">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sz="9600" b="1" i="1">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sz="9600" b="1" i="1">
                <a:solidFill>
                  <a:schemeClr val="tx1"/>
                </a:solidFill>
                <a:latin typeface="Tahoma" pitchFamily="34" charset="0"/>
                <a:cs typeface="Tahoma" pitchFamily="34" charset="0"/>
              </a:defRPr>
            </a:lvl9pPr>
          </a:lstStyle>
          <a:p>
            <a:pPr eaLnBrk="1" hangingPunct="1"/>
            <a:fld id="{D225D33C-36C0-4138-ADB4-10F9DAC606B2}" type="slidenum">
              <a:rPr lang="ar-SA" sz="1200" b="0" i="0" smtClean="0">
                <a:latin typeface="Arial" pitchFamily="34" charset="0"/>
                <a:cs typeface="Arial" pitchFamily="34" charset="0"/>
              </a:rPr>
              <a:pPr eaLnBrk="1" hangingPunct="1"/>
              <a:t>22</a:t>
            </a:fld>
            <a:endParaRPr lang="en-US" sz="1200" b="0" i="0" smtClean="0">
              <a:latin typeface="Arial" pitchFamily="34" charset="0"/>
              <a:cs typeface="Arial" pitchFamily="34" charset="0"/>
            </a:endParaRPr>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600" b="1" i="1">
                <a:solidFill>
                  <a:schemeClr val="tx1"/>
                </a:solidFill>
                <a:latin typeface="Tahoma" pitchFamily="34" charset="0"/>
                <a:cs typeface="Tahoma" pitchFamily="34" charset="0"/>
              </a:defRPr>
            </a:lvl1pPr>
            <a:lvl2pPr marL="742950" indent="-285750" eaLnBrk="0" hangingPunct="0">
              <a:defRPr sz="9600" b="1" i="1">
                <a:solidFill>
                  <a:schemeClr val="tx1"/>
                </a:solidFill>
                <a:latin typeface="Tahoma" pitchFamily="34" charset="0"/>
                <a:cs typeface="Tahoma" pitchFamily="34" charset="0"/>
              </a:defRPr>
            </a:lvl2pPr>
            <a:lvl3pPr marL="1143000" indent="-228600" eaLnBrk="0" hangingPunct="0">
              <a:defRPr sz="9600" b="1" i="1">
                <a:solidFill>
                  <a:schemeClr val="tx1"/>
                </a:solidFill>
                <a:latin typeface="Tahoma" pitchFamily="34" charset="0"/>
                <a:cs typeface="Tahoma" pitchFamily="34" charset="0"/>
              </a:defRPr>
            </a:lvl3pPr>
            <a:lvl4pPr marL="1600200" indent="-228600" eaLnBrk="0" hangingPunct="0">
              <a:defRPr sz="9600" b="1" i="1">
                <a:solidFill>
                  <a:schemeClr val="tx1"/>
                </a:solidFill>
                <a:latin typeface="Tahoma" pitchFamily="34" charset="0"/>
                <a:cs typeface="Tahoma" pitchFamily="34" charset="0"/>
              </a:defRPr>
            </a:lvl4pPr>
            <a:lvl5pPr marL="2057400" indent="-228600" eaLnBrk="0" hangingPunct="0">
              <a:defRPr sz="9600" b="1" i="1">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sz="9600" b="1" i="1">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sz="9600" b="1" i="1">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sz="9600" b="1" i="1">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sz="9600" b="1" i="1">
                <a:solidFill>
                  <a:schemeClr val="tx1"/>
                </a:solidFill>
                <a:latin typeface="Tahoma" pitchFamily="34" charset="0"/>
                <a:cs typeface="Tahoma" pitchFamily="34" charset="0"/>
              </a:defRPr>
            </a:lvl9pPr>
          </a:lstStyle>
          <a:p>
            <a:pPr eaLnBrk="1" hangingPunct="1"/>
            <a:fld id="{47E128A1-2209-4FA8-90C5-E669587E717B}" type="slidenum">
              <a:rPr lang="ar-SA" sz="1200" b="0" i="0" smtClean="0">
                <a:latin typeface="Arial" pitchFamily="34" charset="0"/>
                <a:cs typeface="Arial" pitchFamily="34" charset="0"/>
              </a:rPr>
              <a:pPr eaLnBrk="1" hangingPunct="1"/>
              <a:t>23</a:t>
            </a:fld>
            <a:endParaRPr lang="en-US" sz="1200" b="0" i="0" smtClean="0">
              <a:latin typeface="Arial" pitchFamily="34" charset="0"/>
              <a:cs typeface="Arial" pitchFamily="34" charset="0"/>
            </a:endParaRPr>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600" b="1" i="1">
                <a:solidFill>
                  <a:schemeClr val="tx1"/>
                </a:solidFill>
                <a:latin typeface="Tahoma" pitchFamily="34" charset="0"/>
                <a:cs typeface="Tahoma" pitchFamily="34" charset="0"/>
              </a:defRPr>
            </a:lvl1pPr>
            <a:lvl2pPr marL="742950" indent="-285750" eaLnBrk="0" hangingPunct="0">
              <a:defRPr sz="9600" b="1" i="1">
                <a:solidFill>
                  <a:schemeClr val="tx1"/>
                </a:solidFill>
                <a:latin typeface="Tahoma" pitchFamily="34" charset="0"/>
                <a:cs typeface="Tahoma" pitchFamily="34" charset="0"/>
              </a:defRPr>
            </a:lvl2pPr>
            <a:lvl3pPr marL="1143000" indent="-228600" eaLnBrk="0" hangingPunct="0">
              <a:defRPr sz="9600" b="1" i="1">
                <a:solidFill>
                  <a:schemeClr val="tx1"/>
                </a:solidFill>
                <a:latin typeface="Tahoma" pitchFamily="34" charset="0"/>
                <a:cs typeface="Tahoma" pitchFamily="34" charset="0"/>
              </a:defRPr>
            </a:lvl3pPr>
            <a:lvl4pPr marL="1600200" indent="-228600" eaLnBrk="0" hangingPunct="0">
              <a:defRPr sz="9600" b="1" i="1">
                <a:solidFill>
                  <a:schemeClr val="tx1"/>
                </a:solidFill>
                <a:latin typeface="Tahoma" pitchFamily="34" charset="0"/>
                <a:cs typeface="Tahoma" pitchFamily="34" charset="0"/>
              </a:defRPr>
            </a:lvl4pPr>
            <a:lvl5pPr marL="2057400" indent="-228600" eaLnBrk="0" hangingPunct="0">
              <a:defRPr sz="9600" b="1" i="1">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sz="9600" b="1" i="1">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sz="9600" b="1" i="1">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sz="9600" b="1" i="1">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sz="9600" b="1" i="1">
                <a:solidFill>
                  <a:schemeClr val="tx1"/>
                </a:solidFill>
                <a:latin typeface="Tahoma" pitchFamily="34" charset="0"/>
                <a:cs typeface="Tahoma" pitchFamily="34" charset="0"/>
              </a:defRPr>
            </a:lvl9pPr>
          </a:lstStyle>
          <a:p>
            <a:pPr eaLnBrk="1" hangingPunct="1"/>
            <a:fld id="{A5A62AC1-582D-49F0-ACDD-70AF6B2ACFF5}" type="slidenum">
              <a:rPr lang="ar-SA" sz="1200" b="0" i="0" smtClean="0">
                <a:latin typeface="Arial" pitchFamily="34" charset="0"/>
                <a:cs typeface="Arial" pitchFamily="34" charset="0"/>
              </a:rPr>
              <a:pPr eaLnBrk="1" hangingPunct="1"/>
              <a:t>24</a:t>
            </a:fld>
            <a:endParaRPr lang="en-US" sz="1200" b="0" i="0" smtClean="0">
              <a:latin typeface="Arial" pitchFamily="34" charset="0"/>
              <a:cs typeface="Arial" pitchFamily="34" charset="0"/>
            </a:endParaRPr>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600" b="1" i="1">
                <a:solidFill>
                  <a:schemeClr val="tx1"/>
                </a:solidFill>
                <a:latin typeface="Tahoma" pitchFamily="34" charset="0"/>
                <a:cs typeface="Tahoma" pitchFamily="34" charset="0"/>
              </a:defRPr>
            </a:lvl1pPr>
            <a:lvl2pPr marL="742950" indent="-285750" eaLnBrk="0" hangingPunct="0">
              <a:defRPr sz="9600" b="1" i="1">
                <a:solidFill>
                  <a:schemeClr val="tx1"/>
                </a:solidFill>
                <a:latin typeface="Tahoma" pitchFamily="34" charset="0"/>
                <a:cs typeface="Tahoma" pitchFamily="34" charset="0"/>
              </a:defRPr>
            </a:lvl2pPr>
            <a:lvl3pPr marL="1143000" indent="-228600" eaLnBrk="0" hangingPunct="0">
              <a:defRPr sz="9600" b="1" i="1">
                <a:solidFill>
                  <a:schemeClr val="tx1"/>
                </a:solidFill>
                <a:latin typeface="Tahoma" pitchFamily="34" charset="0"/>
                <a:cs typeface="Tahoma" pitchFamily="34" charset="0"/>
              </a:defRPr>
            </a:lvl3pPr>
            <a:lvl4pPr marL="1600200" indent="-228600" eaLnBrk="0" hangingPunct="0">
              <a:defRPr sz="9600" b="1" i="1">
                <a:solidFill>
                  <a:schemeClr val="tx1"/>
                </a:solidFill>
                <a:latin typeface="Tahoma" pitchFamily="34" charset="0"/>
                <a:cs typeface="Tahoma" pitchFamily="34" charset="0"/>
              </a:defRPr>
            </a:lvl4pPr>
            <a:lvl5pPr marL="2057400" indent="-228600" eaLnBrk="0" hangingPunct="0">
              <a:defRPr sz="9600" b="1" i="1">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sz="9600" b="1" i="1">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sz="9600" b="1" i="1">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sz="9600" b="1" i="1">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sz="9600" b="1" i="1">
                <a:solidFill>
                  <a:schemeClr val="tx1"/>
                </a:solidFill>
                <a:latin typeface="Tahoma" pitchFamily="34" charset="0"/>
                <a:cs typeface="Tahoma" pitchFamily="34" charset="0"/>
              </a:defRPr>
            </a:lvl9pPr>
          </a:lstStyle>
          <a:p>
            <a:pPr eaLnBrk="1" hangingPunct="1"/>
            <a:fld id="{E8CC2A9F-6D2F-480B-A355-CD8338A4FE73}" type="slidenum">
              <a:rPr lang="ar-SA" sz="1200" b="0" i="0" smtClean="0">
                <a:latin typeface="Arial" pitchFamily="34" charset="0"/>
                <a:cs typeface="Arial" pitchFamily="34" charset="0"/>
              </a:rPr>
              <a:pPr eaLnBrk="1" hangingPunct="1"/>
              <a:t>25</a:t>
            </a:fld>
            <a:endParaRPr lang="en-US" sz="1200" b="0" i="0" smtClean="0">
              <a:latin typeface="Arial" pitchFamily="34" charset="0"/>
              <a:cs typeface="Arial" pitchFamily="34" charset="0"/>
            </a:endParaRPr>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600" b="1" i="1">
                <a:solidFill>
                  <a:schemeClr val="tx1"/>
                </a:solidFill>
                <a:latin typeface="Tahoma" pitchFamily="34" charset="0"/>
                <a:cs typeface="Tahoma" pitchFamily="34" charset="0"/>
              </a:defRPr>
            </a:lvl1pPr>
            <a:lvl2pPr marL="742950" indent="-285750" eaLnBrk="0" hangingPunct="0">
              <a:defRPr sz="9600" b="1" i="1">
                <a:solidFill>
                  <a:schemeClr val="tx1"/>
                </a:solidFill>
                <a:latin typeface="Tahoma" pitchFamily="34" charset="0"/>
                <a:cs typeface="Tahoma" pitchFamily="34" charset="0"/>
              </a:defRPr>
            </a:lvl2pPr>
            <a:lvl3pPr marL="1143000" indent="-228600" eaLnBrk="0" hangingPunct="0">
              <a:defRPr sz="9600" b="1" i="1">
                <a:solidFill>
                  <a:schemeClr val="tx1"/>
                </a:solidFill>
                <a:latin typeface="Tahoma" pitchFamily="34" charset="0"/>
                <a:cs typeface="Tahoma" pitchFamily="34" charset="0"/>
              </a:defRPr>
            </a:lvl3pPr>
            <a:lvl4pPr marL="1600200" indent="-228600" eaLnBrk="0" hangingPunct="0">
              <a:defRPr sz="9600" b="1" i="1">
                <a:solidFill>
                  <a:schemeClr val="tx1"/>
                </a:solidFill>
                <a:latin typeface="Tahoma" pitchFamily="34" charset="0"/>
                <a:cs typeface="Tahoma" pitchFamily="34" charset="0"/>
              </a:defRPr>
            </a:lvl4pPr>
            <a:lvl5pPr marL="2057400" indent="-228600" eaLnBrk="0" hangingPunct="0">
              <a:defRPr sz="9600" b="1" i="1">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sz="9600" b="1" i="1">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sz="9600" b="1" i="1">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sz="9600" b="1" i="1">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sz="9600" b="1" i="1">
                <a:solidFill>
                  <a:schemeClr val="tx1"/>
                </a:solidFill>
                <a:latin typeface="Tahoma" pitchFamily="34" charset="0"/>
                <a:cs typeface="Tahoma" pitchFamily="34" charset="0"/>
              </a:defRPr>
            </a:lvl9pPr>
          </a:lstStyle>
          <a:p>
            <a:pPr eaLnBrk="1" hangingPunct="1"/>
            <a:fld id="{E2A6E7FC-E97A-48E9-B5F6-3BCACC28AFAE}" type="slidenum">
              <a:rPr lang="ar-SA" sz="1200" b="0" i="0" smtClean="0">
                <a:latin typeface="Arial" pitchFamily="34" charset="0"/>
                <a:cs typeface="Arial" pitchFamily="34" charset="0"/>
              </a:rPr>
              <a:pPr eaLnBrk="1" hangingPunct="1"/>
              <a:t>26</a:t>
            </a:fld>
            <a:endParaRPr lang="en-US" sz="1200" b="0" i="0" smtClean="0">
              <a:latin typeface="Arial" pitchFamily="34" charset="0"/>
              <a:cs typeface="Arial" pitchFamily="34" charset="0"/>
            </a:endParaRPr>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600" b="1" i="1">
                <a:solidFill>
                  <a:schemeClr val="tx1"/>
                </a:solidFill>
                <a:latin typeface="Tahoma" pitchFamily="34" charset="0"/>
                <a:cs typeface="Tahoma" pitchFamily="34" charset="0"/>
              </a:defRPr>
            </a:lvl1pPr>
            <a:lvl2pPr marL="742950" indent="-285750" eaLnBrk="0" hangingPunct="0">
              <a:defRPr sz="9600" b="1" i="1">
                <a:solidFill>
                  <a:schemeClr val="tx1"/>
                </a:solidFill>
                <a:latin typeface="Tahoma" pitchFamily="34" charset="0"/>
                <a:cs typeface="Tahoma" pitchFamily="34" charset="0"/>
              </a:defRPr>
            </a:lvl2pPr>
            <a:lvl3pPr marL="1143000" indent="-228600" eaLnBrk="0" hangingPunct="0">
              <a:defRPr sz="9600" b="1" i="1">
                <a:solidFill>
                  <a:schemeClr val="tx1"/>
                </a:solidFill>
                <a:latin typeface="Tahoma" pitchFamily="34" charset="0"/>
                <a:cs typeface="Tahoma" pitchFamily="34" charset="0"/>
              </a:defRPr>
            </a:lvl3pPr>
            <a:lvl4pPr marL="1600200" indent="-228600" eaLnBrk="0" hangingPunct="0">
              <a:defRPr sz="9600" b="1" i="1">
                <a:solidFill>
                  <a:schemeClr val="tx1"/>
                </a:solidFill>
                <a:latin typeface="Tahoma" pitchFamily="34" charset="0"/>
                <a:cs typeface="Tahoma" pitchFamily="34" charset="0"/>
              </a:defRPr>
            </a:lvl4pPr>
            <a:lvl5pPr marL="2057400" indent="-228600" eaLnBrk="0" hangingPunct="0">
              <a:defRPr sz="9600" b="1" i="1">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sz="9600" b="1" i="1">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sz="9600" b="1" i="1">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sz="9600" b="1" i="1">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sz="9600" b="1" i="1">
                <a:solidFill>
                  <a:schemeClr val="tx1"/>
                </a:solidFill>
                <a:latin typeface="Tahoma" pitchFamily="34" charset="0"/>
                <a:cs typeface="Tahoma" pitchFamily="34" charset="0"/>
              </a:defRPr>
            </a:lvl9pPr>
          </a:lstStyle>
          <a:p>
            <a:pPr eaLnBrk="1" hangingPunct="1"/>
            <a:fld id="{463AD1CA-EA37-46CE-9137-0D30F44FF240}" type="slidenum">
              <a:rPr lang="ar-SA" sz="1200" b="0" i="0" smtClean="0">
                <a:latin typeface="Arial" pitchFamily="34" charset="0"/>
                <a:cs typeface="Arial" pitchFamily="34" charset="0"/>
              </a:rPr>
              <a:pPr eaLnBrk="1" hangingPunct="1"/>
              <a:t>27</a:t>
            </a:fld>
            <a:endParaRPr lang="en-US" sz="1200" b="0" i="0" smtClean="0">
              <a:latin typeface="Arial" pitchFamily="34" charset="0"/>
              <a:cs typeface="Arial" pitchFamily="34" charset="0"/>
            </a:endParaRPr>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600" b="1" i="1">
                <a:solidFill>
                  <a:schemeClr val="tx1"/>
                </a:solidFill>
                <a:latin typeface="Tahoma" pitchFamily="34" charset="0"/>
                <a:cs typeface="Tahoma" pitchFamily="34" charset="0"/>
              </a:defRPr>
            </a:lvl1pPr>
            <a:lvl2pPr marL="742950" indent="-285750" eaLnBrk="0" hangingPunct="0">
              <a:defRPr sz="9600" b="1" i="1">
                <a:solidFill>
                  <a:schemeClr val="tx1"/>
                </a:solidFill>
                <a:latin typeface="Tahoma" pitchFamily="34" charset="0"/>
                <a:cs typeface="Tahoma" pitchFamily="34" charset="0"/>
              </a:defRPr>
            </a:lvl2pPr>
            <a:lvl3pPr marL="1143000" indent="-228600" eaLnBrk="0" hangingPunct="0">
              <a:defRPr sz="9600" b="1" i="1">
                <a:solidFill>
                  <a:schemeClr val="tx1"/>
                </a:solidFill>
                <a:latin typeface="Tahoma" pitchFamily="34" charset="0"/>
                <a:cs typeface="Tahoma" pitchFamily="34" charset="0"/>
              </a:defRPr>
            </a:lvl3pPr>
            <a:lvl4pPr marL="1600200" indent="-228600" eaLnBrk="0" hangingPunct="0">
              <a:defRPr sz="9600" b="1" i="1">
                <a:solidFill>
                  <a:schemeClr val="tx1"/>
                </a:solidFill>
                <a:latin typeface="Tahoma" pitchFamily="34" charset="0"/>
                <a:cs typeface="Tahoma" pitchFamily="34" charset="0"/>
              </a:defRPr>
            </a:lvl4pPr>
            <a:lvl5pPr marL="2057400" indent="-228600" eaLnBrk="0" hangingPunct="0">
              <a:defRPr sz="9600" b="1" i="1">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sz="9600" b="1" i="1">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sz="9600" b="1" i="1">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sz="9600" b="1" i="1">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sz="9600" b="1" i="1">
                <a:solidFill>
                  <a:schemeClr val="tx1"/>
                </a:solidFill>
                <a:latin typeface="Tahoma" pitchFamily="34" charset="0"/>
                <a:cs typeface="Tahoma" pitchFamily="34" charset="0"/>
              </a:defRPr>
            </a:lvl9pPr>
          </a:lstStyle>
          <a:p>
            <a:pPr eaLnBrk="1" hangingPunct="1"/>
            <a:fld id="{8D80A396-6ACA-4047-B773-11CEFE34D768}" type="slidenum">
              <a:rPr lang="ar-SA" sz="1200" b="0" i="0" smtClean="0">
                <a:latin typeface="Arial" pitchFamily="34" charset="0"/>
                <a:cs typeface="Arial" pitchFamily="34" charset="0"/>
              </a:rPr>
              <a:pPr eaLnBrk="1" hangingPunct="1"/>
              <a:t>28</a:t>
            </a:fld>
            <a:endParaRPr lang="en-US" sz="1200" b="0" i="0" smtClean="0">
              <a:latin typeface="Arial" pitchFamily="34" charset="0"/>
              <a:cs typeface="Arial" pitchFamily="34" charset="0"/>
            </a:endParaRPr>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600" b="1" i="1">
                <a:solidFill>
                  <a:schemeClr val="tx1"/>
                </a:solidFill>
                <a:latin typeface="Tahoma" pitchFamily="34" charset="0"/>
                <a:cs typeface="Tahoma" pitchFamily="34" charset="0"/>
              </a:defRPr>
            </a:lvl1pPr>
            <a:lvl2pPr marL="742950" indent="-285750" eaLnBrk="0" hangingPunct="0">
              <a:defRPr sz="9600" b="1" i="1">
                <a:solidFill>
                  <a:schemeClr val="tx1"/>
                </a:solidFill>
                <a:latin typeface="Tahoma" pitchFamily="34" charset="0"/>
                <a:cs typeface="Tahoma" pitchFamily="34" charset="0"/>
              </a:defRPr>
            </a:lvl2pPr>
            <a:lvl3pPr marL="1143000" indent="-228600" eaLnBrk="0" hangingPunct="0">
              <a:defRPr sz="9600" b="1" i="1">
                <a:solidFill>
                  <a:schemeClr val="tx1"/>
                </a:solidFill>
                <a:latin typeface="Tahoma" pitchFamily="34" charset="0"/>
                <a:cs typeface="Tahoma" pitchFamily="34" charset="0"/>
              </a:defRPr>
            </a:lvl3pPr>
            <a:lvl4pPr marL="1600200" indent="-228600" eaLnBrk="0" hangingPunct="0">
              <a:defRPr sz="9600" b="1" i="1">
                <a:solidFill>
                  <a:schemeClr val="tx1"/>
                </a:solidFill>
                <a:latin typeface="Tahoma" pitchFamily="34" charset="0"/>
                <a:cs typeface="Tahoma" pitchFamily="34" charset="0"/>
              </a:defRPr>
            </a:lvl4pPr>
            <a:lvl5pPr marL="2057400" indent="-228600" eaLnBrk="0" hangingPunct="0">
              <a:defRPr sz="9600" b="1" i="1">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sz="9600" b="1" i="1">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sz="9600" b="1" i="1">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sz="9600" b="1" i="1">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sz="9600" b="1" i="1">
                <a:solidFill>
                  <a:schemeClr val="tx1"/>
                </a:solidFill>
                <a:latin typeface="Tahoma" pitchFamily="34" charset="0"/>
                <a:cs typeface="Tahoma" pitchFamily="34" charset="0"/>
              </a:defRPr>
            </a:lvl9pPr>
          </a:lstStyle>
          <a:p>
            <a:pPr eaLnBrk="1" hangingPunct="1"/>
            <a:fld id="{D159BD5E-D3EB-4070-9132-3F2FB320385F}" type="slidenum">
              <a:rPr lang="ar-SA" sz="1200" b="0" i="0" smtClean="0">
                <a:latin typeface="Arial" pitchFamily="34" charset="0"/>
                <a:cs typeface="Arial" pitchFamily="34" charset="0"/>
              </a:rPr>
              <a:pPr eaLnBrk="1" hangingPunct="1"/>
              <a:t>29</a:t>
            </a:fld>
            <a:endParaRPr lang="en-US" sz="1200" b="0" i="0" smtClean="0">
              <a:latin typeface="Arial" pitchFamily="34" charset="0"/>
              <a:cs typeface="Arial" pitchFamily="34" charset="0"/>
            </a:endParaRPr>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600" b="1" i="1">
                <a:solidFill>
                  <a:schemeClr val="tx1"/>
                </a:solidFill>
                <a:latin typeface="Tahoma" pitchFamily="34" charset="0"/>
                <a:cs typeface="Tahoma" pitchFamily="34" charset="0"/>
              </a:defRPr>
            </a:lvl1pPr>
            <a:lvl2pPr marL="742950" indent="-285750" eaLnBrk="0" hangingPunct="0">
              <a:defRPr sz="9600" b="1" i="1">
                <a:solidFill>
                  <a:schemeClr val="tx1"/>
                </a:solidFill>
                <a:latin typeface="Tahoma" pitchFamily="34" charset="0"/>
                <a:cs typeface="Tahoma" pitchFamily="34" charset="0"/>
              </a:defRPr>
            </a:lvl2pPr>
            <a:lvl3pPr marL="1143000" indent="-228600" eaLnBrk="0" hangingPunct="0">
              <a:defRPr sz="9600" b="1" i="1">
                <a:solidFill>
                  <a:schemeClr val="tx1"/>
                </a:solidFill>
                <a:latin typeface="Tahoma" pitchFamily="34" charset="0"/>
                <a:cs typeface="Tahoma" pitchFamily="34" charset="0"/>
              </a:defRPr>
            </a:lvl3pPr>
            <a:lvl4pPr marL="1600200" indent="-228600" eaLnBrk="0" hangingPunct="0">
              <a:defRPr sz="9600" b="1" i="1">
                <a:solidFill>
                  <a:schemeClr val="tx1"/>
                </a:solidFill>
                <a:latin typeface="Tahoma" pitchFamily="34" charset="0"/>
                <a:cs typeface="Tahoma" pitchFamily="34" charset="0"/>
              </a:defRPr>
            </a:lvl4pPr>
            <a:lvl5pPr marL="2057400" indent="-228600" eaLnBrk="0" hangingPunct="0">
              <a:defRPr sz="9600" b="1" i="1">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sz="9600" b="1" i="1">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sz="9600" b="1" i="1">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sz="9600" b="1" i="1">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sz="9600" b="1" i="1">
                <a:solidFill>
                  <a:schemeClr val="tx1"/>
                </a:solidFill>
                <a:latin typeface="Tahoma" pitchFamily="34" charset="0"/>
                <a:cs typeface="Tahoma" pitchFamily="34" charset="0"/>
              </a:defRPr>
            </a:lvl9pPr>
          </a:lstStyle>
          <a:p>
            <a:pPr eaLnBrk="1" hangingPunct="1"/>
            <a:fld id="{AA9BBDD4-36CE-46FC-80EA-CC749947F74A}" type="slidenum">
              <a:rPr lang="ar-SA" sz="1200" b="0" i="0" smtClean="0">
                <a:latin typeface="Arial" pitchFamily="34" charset="0"/>
                <a:cs typeface="Arial" pitchFamily="34" charset="0"/>
              </a:rPr>
              <a:pPr eaLnBrk="1" hangingPunct="1"/>
              <a:t>30</a:t>
            </a:fld>
            <a:endParaRPr lang="en-US" sz="1200" b="0" i="0" smtClean="0">
              <a:latin typeface="Arial" pitchFamily="34" charset="0"/>
              <a:cs typeface="Arial" pitchFamily="34" charset="0"/>
            </a:endParaRPr>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600" b="1" i="1">
                <a:solidFill>
                  <a:schemeClr val="tx1"/>
                </a:solidFill>
                <a:latin typeface="Tahoma" pitchFamily="34" charset="0"/>
                <a:cs typeface="Tahoma" pitchFamily="34" charset="0"/>
              </a:defRPr>
            </a:lvl1pPr>
            <a:lvl2pPr marL="742950" indent="-285750" eaLnBrk="0" hangingPunct="0">
              <a:defRPr sz="9600" b="1" i="1">
                <a:solidFill>
                  <a:schemeClr val="tx1"/>
                </a:solidFill>
                <a:latin typeface="Tahoma" pitchFamily="34" charset="0"/>
                <a:cs typeface="Tahoma" pitchFamily="34" charset="0"/>
              </a:defRPr>
            </a:lvl2pPr>
            <a:lvl3pPr marL="1143000" indent="-228600" eaLnBrk="0" hangingPunct="0">
              <a:defRPr sz="9600" b="1" i="1">
                <a:solidFill>
                  <a:schemeClr val="tx1"/>
                </a:solidFill>
                <a:latin typeface="Tahoma" pitchFamily="34" charset="0"/>
                <a:cs typeface="Tahoma" pitchFamily="34" charset="0"/>
              </a:defRPr>
            </a:lvl3pPr>
            <a:lvl4pPr marL="1600200" indent="-228600" eaLnBrk="0" hangingPunct="0">
              <a:defRPr sz="9600" b="1" i="1">
                <a:solidFill>
                  <a:schemeClr val="tx1"/>
                </a:solidFill>
                <a:latin typeface="Tahoma" pitchFamily="34" charset="0"/>
                <a:cs typeface="Tahoma" pitchFamily="34" charset="0"/>
              </a:defRPr>
            </a:lvl4pPr>
            <a:lvl5pPr marL="2057400" indent="-228600" eaLnBrk="0" hangingPunct="0">
              <a:defRPr sz="9600" b="1" i="1">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sz="9600" b="1" i="1">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sz="9600" b="1" i="1">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sz="9600" b="1" i="1">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sz="9600" b="1" i="1">
                <a:solidFill>
                  <a:schemeClr val="tx1"/>
                </a:solidFill>
                <a:latin typeface="Tahoma" pitchFamily="34" charset="0"/>
                <a:cs typeface="Tahoma" pitchFamily="34" charset="0"/>
              </a:defRPr>
            </a:lvl9pPr>
          </a:lstStyle>
          <a:p>
            <a:pPr eaLnBrk="1" hangingPunct="1"/>
            <a:fld id="{C3EE0533-4D8B-4EFD-B9AB-CD4D078DB5B5}" type="slidenum">
              <a:rPr lang="ar-SA" sz="1200" b="0" i="0" smtClean="0">
                <a:latin typeface="Arial" pitchFamily="34" charset="0"/>
                <a:cs typeface="Arial" pitchFamily="34" charset="0"/>
              </a:rPr>
              <a:pPr eaLnBrk="1" hangingPunct="1"/>
              <a:t>31</a:t>
            </a:fld>
            <a:endParaRPr lang="en-US" sz="1200" b="0" i="0" smtClean="0">
              <a:latin typeface="Arial" pitchFamily="34" charset="0"/>
              <a:cs typeface="Arial" pitchFamily="34" charset="0"/>
            </a:endParaRPr>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600" b="1" i="1">
                <a:solidFill>
                  <a:schemeClr val="tx1"/>
                </a:solidFill>
                <a:latin typeface="Tahoma" pitchFamily="34" charset="0"/>
                <a:cs typeface="Tahoma" pitchFamily="34" charset="0"/>
              </a:defRPr>
            </a:lvl1pPr>
            <a:lvl2pPr marL="742950" indent="-285750" eaLnBrk="0" hangingPunct="0">
              <a:defRPr sz="9600" b="1" i="1">
                <a:solidFill>
                  <a:schemeClr val="tx1"/>
                </a:solidFill>
                <a:latin typeface="Tahoma" pitchFamily="34" charset="0"/>
                <a:cs typeface="Tahoma" pitchFamily="34" charset="0"/>
              </a:defRPr>
            </a:lvl2pPr>
            <a:lvl3pPr marL="1143000" indent="-228600" eaLnBrk="0" hangingPunct="0">
              <a:defRPr sz="9600" b="1" i="1">
                <a:solidFill>
                  <a:schemeClr val="tx1"/>
                </a:solidFill>
                <a:latin typeface="Tahoma" pitchFamily="34" charset="0"/>
                <a:cs typeface="Tahoma" pitchFamily="34" charset="0"/>
              </a:defRPr>
            </a:lvl3pPr>
            <a:lvl4pPr marL="1600200" indent="-228600" eaLnBrk="0" hangingPunct="0">
              <a:defRPr sz="9600" b="1" i="1">
                <a:solidFill>
                  <a:schemeClr val="tx1"/>
                </a:solidFill>
                <a:latin typeface="Tahoma" pitchFamily="34" charset="0"/>
                <a:cs typeface="Tahoma" pitchFamily="34" charset="0"/>
              </a:defRPr>
            </a:lvl4pPr>
            <a:lvl5pPr marL="2057400" indent="-228600" eaLnBrk="0" hangingPunct="0">
              <a:defRPr sz="9600" b="1" i="1">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sz="9600" b="1" i="1">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sz="9600" b="1" i="1">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sz="9600" b="1" i="1">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sz="9600" b="1" i="1">
                <a:solidFill>
                  <a:schemeClr val="tx1"/>
                </a:solidFill>
                <a:latin typeface="Tahoma" pitchFamily="34" charset="0"/>
                <a:cs typeface="Tahoma" pitchFamily="34" charset="0"/>
              </a:defRPr>
            </a:lvl9pPr>
          </a:lstStyle>
          <a:p>
            <a:pPr eaLnBrk="1" hangingPunct="1"/>
            <a:fld id="{374E7114-885C-451C-8B90-F0CFDDA2B00A}" type="slidenum">
              <a:rPr lang="ar-SA" sz="1200" b="0" i="0" smtClean="0">
                <a:latin typeface="Arial" pitchFamily="34" charset="0"/>
                <a:cs typeface="Arial" pitchFamily="34" charset="0"/>
              </a:rPr>
              <a:pPr eaLnBrk="1" hangingPunct="1"/>
              <a:t>4</a:t>
            </a:fld>
            <a:endParaRPr lang="en-US" sz="1200" b="0" i="0" smtClean="0">
              <a:latin typeface="Arial" pitchFamily="34" charset="0"/>
              <a:cs typeface="Arial" pitchFamily="34" charset="0"/>
            </a:endParaRPr>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600" b="1" i="1">
                <a:solidFill>
                  <a:schemeClr val="tx1"/>
                </a:solidFill>
                <a:latin typeface="Tahoma" pitchFamily="34" charset="0"/>
                <a:cs typeface="Tahoma" pitchFamily="34" charset="0"/>
              </a:defRPr>
            </a:lvl1pPr>
            <a:lvl2pPr marL="742950" indent="-285750" eaLnBrk="0" hangingPunct="0">
              <a:defRPr sz="9600" b="1" i="1">
                <a:solidFill>
                  <a:schemeClr val="tx1"/>
                </a:solidFill>
                <a:latin typeface="Tahoma" pitchFamily="34" charset="0"/>
                <a:cs typeface="Tahoma" pitchFamily="34" charset="0"/>
              </a:defRPr>
            </a:lvl2pPr>
            <a:lvl3pPr marL="1143000" indent="-228600" eaLnBrk="0" hangingPunct="0">
              <a:defRPr sz="9600" b="1" i="1">
                <a:solidFill>
                  <a:schemeClr val="tx1"/>
                </a:solidFill>
                <a:latin typeface="Tahoma" pitchFamily="34" charset="0"/>
                <a:cs typeface="Tahoma" pitchFamily="34" charset="0"/>
              </a:defRPr>
            </a:lvl3pPr>
            <a:lvl4pPr marL="1600200" indent="-228600" eaLnBrk="0" hangingPunct="0">
              <a:defRPr sz="9600" b="1" i="1">
                <a:solidFill>
                  <a:schemeClr val="tx1"/>
                </a:solidFill>
                <a:latin typeface="Tahoma" pitchFamily="34" charset="0"/>
                <a:cs typeface="Tahoma" pitchFamily="34" charset="0"/>
              </a:defRPr>
            </a:lvl4pPr>
            <a:lvl5pPr marL="2057400" indent="-228600" eaLnBrk="0" hangingPunct="0">
              <a:defRPr sz="9600" b="1" i="1">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sz="9600" b="1" i="1">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sz="9600" b="1" i="1">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sz="9600" b="1" i="1">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sz="9600" b="1" i="1">
                <a:solidFill>
                  <a:schemeClr val="tx1"/>
                </a:solidFill>
                <a:latin typeface="Tahoma" pitchFamily="34" charset="0"/>
                <a:cs typeface="Tahoma" pitchFamily="34" charset="0"/>
              </a:defRPr>
            </a:lvl9pPr>
          </a:lstStyle>
          <a:p>
            <a:pPr eaLnBrk="1" hangingPunct="1"/>
            <a:fld id="{CF59C424-01B1-4330-B7F9-A65BC1DE5146}" type="slidenum">
              <a:rPr lang="ar-SA" sz="1200" b="0" i="0" smtClean="0">
                <a:latin typeface="Arial" pitchFamily="34" charset="0"/>
                <a:cs typeface="Arial" pitchFamily="34" charset="0"/>
              </a:rPr>
              <a:pPr eaLnBrk="1" hangingPunct="1"/>
              <a:t>32</a:t>
            </a:fld>
            <a:endParaRPr lang="en-US" sz="1200" b="0" i="0" smtClean="0">
              <a:latin typeface="Arial" pitchFamily="34" charset="0"/>
              <a:cs typeface="Arial" pitchFamily="34" charset="0"/>
            </a:endParaRPr>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600" b="1" i="1">
                <a:solidFill>
                  <a:schemeClr val="tx1"/>
                </a:solidFill>
                <a:latin typeface="Tahoma" pitchFamily="34" charset="0"/>
                <a:cs typeface="Tahoma" pitchFamily="34" charset="0"/>
              </a:defRPr>
            </a:lvl1pPr>
            <a:lvl2pPr marL="742950" indent="-285750" eaLnBrk="0" hangingPunct="0">
              <a:defRPr sz="9600" b="1" i="1">
                <a:solidFill>
                  <a:schemeClr val="tx1"/>
                </a:solidFill>
                <a:latin typeface="Tahoma" pitchFamily="34" charset="0"/>
                <a:cs typeface="Tahoma" pitchFamily="34" charset="0"/>
              </a:defRPr>
            </a:lvl2pPr>
            <a:lvl3pPr marL="1143000" indent="-228600" eaLnBrk="0" hangingPunct="0">
              <a:defRPr sz="9600" b="1" i="1">
                <a:solidFill>
                  <a:schemeClr val="tx1"/>
                </a:solidFill>
                <a:latin typeface="Tahoma" pitchFamily="34" charset="0"/>
                <a:cs typeface="Tahoma" pitchFamily="34" charset="0"/>
              </a:defRPr>
            </a:lvl3pPr>
            <a:lvl4pPr marL="1600200" indent="-228600" eaLnBrk="0" hangingPunct="0">
              <a:defRPr sz="9600" b="1" i="1">
                <a:solidFill>
                  <a:schemeClr val="tx1"/>
                </a:solidFill>
                <a:latin typeface="Tahoma" pitchFamily="34" charset="0"/>
                <a:cs typeface="Tahoma" pitchFamily="34" charset="0"/>
              </a:defRPr>
            </a:lvl4pPr>
            <a:lvl5pPr marL="2057400" indent="-228600" eaLnBrk="0" hangingPunct="0">
              <a:defRPr sz="9600" b="1" i="1">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sz="9600" b="1" i="1">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sz="9600" b="1" i="1">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sz="9600" b="1" i="1">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sz="9600" b="1" i="1">
                <a:solidFill>
                  <a:schemeClr val="tx1"/>
                </a:solidFill>
                <a:latin typeface="Tahoma" pitchFamily="34" charset="0"/>
                <a:cs typeface="Tahoma" pitchFamily="34" charset="0"/>
              </a:defRPr>
            </a:lvl9pPr>
          </a:lstStyle>
          <a:p>
            <a:pPr eaLnBrk="1" hangingPunct="1"/>
            <a:fld id="{546183FC-36DC-453C-B3B0-6EA3E7B2900D}" type="slidenum">
              <a:rPr lang="ar-SA" sz="1200" b="0" i="0" smtClean="0">
                <a:latin typeface="Arial" pitchFamily="34" charset="0"/>
                <a:cs typeface="Arial" pitchFamily="34" charset="0"/>
              </a:rPr>
              <a:pPr eaLnBrk="1" hangingPunct="1"/>
              <a:t>33</a:t>
            </a:fld>
            <a:endParaRPr lang="en-US" sz="1200" b="0" i="0" smtClean="0">
              <a:latin typeface="Arial" pitchFamily="34" charset="0"/>
              <a:cs typeface="Arial" pitchFamily="34" charset="0"/>
            </a:endParaRPr>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600" b="1" i="1">
                <a:solidFill>
                  <a:schemeClr val="tx1"/>
                </a:solidFill>
                <a:latin typeface="Tahoma" pitchFamily="34" charset="0"/>
                <a:cs typeface="Tahoma" pitchFamily="34" charset="0"/>
              </a:defRPr>
            </a:lvl1pPr>
            <a:lvl2pPr marL="742950" indent="-285750" eaLnBrk="0" hangingPunct="0">
              <a:defRPr sz="9600" b="1" i="1">
                <a:solidFill>
                  <a:schemeClr val="tx1"/>
                </a:solidFill>
                <a:latin typeface="Tahoma" pitchFamily="34" charset="0"/>
                <a:cs typeface="Tahoma" pitchFamily="34" charset="0"/>
              </a:defRPr>
            </a:lvl2pPr>
            <a:lvl3pPr marL="1143000" indent="-228600" eaLnBrk="0" hangingPunct="0">
              <a:defRPr sz="9600" b="1" i="1">
                <a:solidFill>
                  <a:schemeClr val="tx1"/>
                </a:solidFill>
                <a:latin typeface="Tahoma" pitchFamily="34" charset="0"/>
                <a:cs typeface="Tahoma" pitchFamily="34" charset="0"/>
              </a:defRPr>
            </a:lvl3pPr>
            <a:lvl4pPr marL="1600200" indent="-228600" eaLnBrk="0" hangingPunct="0">
              <a:defRPr sz="9600" b="1" i="1">
                <a:solidFill>
                  <a:schemeClr val="tx1"/>
                </a:solidFill>
                <a:latin typeface="Tahoma" pitchFamily="34" charset="0"/>
                <a:cs typeface="Tahoma" pitchFamily="34" charset="0"/>
              </a:defRPr>
            </a:lvl4pPr>
            <a:lvl5pPr marL="2057400" indent="-228600" eaLnBrk="0" hangingPunct="0">
              <a:defRPr sz="9600" b="1" i="1">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sz="9600" b="1" i="1">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sz="9600" b="1" i="1">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sz="9600" b="1" i="1">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sz="9600" b="1" i="1">
                <a:solidFill>
                  <a:schemeClr val="tx1"/>
                </a:solidFill>
                <a:latin typeface="Tahoma" pitchFamily="34" charset="0"/>
                <a:cs typeface="Tahoma" pitchFamily="34" charset="0"/>
              </a:defRPr>
            </a:lvl9pPr>
          </a:lstStyle>
          <a:p>
            <a:pPr eaLnBrk="1" hangingPunct="1"/>
            <a:fld id="{F30FE24B-7C4E-495F-8747-16F1E36F68F5}" type="slidenum">
              <a:rPr lang="ar-SA" sz="1200" b="0" i="0" smtClean="0">
                <a:latin typeface="Arial" pitchFamily="34" charset="0"/>
                <a:cs typeface="Arial" pitchFamily="34" charset="0"/>
              </a:rPr>
              <a:pPr eaLnBrk="1" hangingPunct="1"/>
              <a:t>34</a:t>
            </a:fld>
            <a:endParaRPr lang="en-US" sz="1200" b="0" i="0" smtClean="0">
              <a:latin typeface="Arial" pitchFamily="34" charset="0"/>
              <a:cs typeface="Arial" pitchFamily="34" charset="0"/>
            </a:endParaRPr>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600" b="1" i="1">
                <a:solidFill>
                  <a:schemeClr val="tx1"/>
                </a:solidFill>
                <a:latin typeface="Tahoma" pitchFamily="34" charset="0"/>
                <a:cs typeface="Tahoma" pitchFamily="34" charset="0"/>
              </a:defRPr>
            </a:lvl1pPr>
            <a:lvl2pPr marL="742950" indent="-285750" eaLnBrk="0" hangingPunct="0">
              <a:defRPr sz="9600" b="1" i="1">
                <a:solidFill>
                  <a:schemeClr val="tx1"/>
                </a:solidFill>
                <a:latin typeface="Tahoma" pitchFamily="34" charset="0"/>
                <a:cs typeface="Tahoma" pitchFamily="34" charset="0"/>
              </a:defRPr>
            </a:lvl2pPr>
            <a:lvl3pPr marL="1143000" indent="-228600" eaLnBrk="0" hangingPunct="0">
              <a:defRPr sz="9600" b="1" i="1">
                <a:solidFill>
                  <a:schemeClr val="tx1"/>
                </a:solidFill>
                <a:latin typeface="Tahoma" pitchFamily="34" charset="0"/>
                <a:cs typeface="Tahoma" pitchFamily="34" charset="0"/>
              </a:defRPr>
            </a:lvl3pPr>
            <a:lvl4pPr marL="1600200" indent="-228600" eaLnBrk="0" hangingPunct="0">
              <a:defRPr sz="9600" b="1" i="1">
                <a:solidFill>
                  <a:schemeClr val="tx1"/>
                </a:solidFill>
                <a:latin typeface="Tahoma" pitchFamily="34" charset="0"/>
                <a:cs typeface="Tahoma" pitchFamily="34" charset="0"/>
              </a:defRPr>
            </a:lvl4pPr>
            <a:lvl5pPr marL="2057400" indent="-228600" eaLnBrk="0" hangingPunct="0">
              <a:defRPr sz="9600" b="1" i="1">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sz="9600" b="1" i="1">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sz="9600" b="1" i="1">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sz="9600" b="1" i="1">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sz="9600" b="1" i="1">
                <a:solidFill>
                  <a:schemeClr val="tx1"/>
                </a:solidFill>
                <a:latin typeface="Tahoma" pitchFamily="34" charset="0"/>
                <a:cs typeface="Tahoma" pitchFamily="34" charset="0"/>
              </a:defRPr>
            </a:lvl9pPr>
          </a:lstStyle>
          <a:p>
            <a:pPr eaLnBrk="1" hangingPunct="1"/>
            <a:fld id="{CF53962B-736A-4C2A-A05E-CD34538D24FB}" type="slidenum">
              <a:rPr lang="ar-SA" sz="1200" b="0" i="0" smtClean="0">
                <a:latin typeface="Arial" pitchFamily="34" charset="0"/>
                <a:cs typeface="Arial" pitchFamily="34" charset="0"/>
              </a:rPr>
              <a:pPr eaLnBrk="1" hangingPunct="1"/>
              <a:t>35</a:t>
            </a:fld>
            <a:endParaRPr lang="en-US" sz="1200" b="0" i="0" smtClean="0">
              <a:latin typeface="Arial" pitchFamily="34" charset="0"/>
              <a:cs typeface="Arial" pitchFamily="34" charset="0"/>
            </a:endParaRPr>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600" b="1" i="1">
                <a:solidFill>
                  <a:schemeClr val="tx1"/>
                </a:solidFill>
                <a:latin typeface="Tahoma" pitchFamily="34" charset="0"/>
                <a:cs typeface="Tahoma" pitchFamily="34" charset="0"/>
              </a:defRPr>
            </a:lvl1pPr>
            <a:lvl2pPr marL="742950" indent="-285750" eaLnBrk="0" hangingPunct="0">
              <a:defRPr sz="9600" b="1" i="1">
                <a:solidFill>
                  <a:schemeClr val="tx1"/>
                </a:solidFill>
                <a:latin typeface="Tahoma" pitchFamily="34" charset="0"/>
                <a:cs typeface="Tahoma" pitchFamily="34" charset="0"/>
              </a:defRPr>
            </a:lvl2pPr>
            <a:lvl3pPr marL="1143000" indent="-228600" eaLnBrk="0" hangingPunct="0">
              <a:defRPr sz="9600" b="1" i="1">
                <a:solidFill>
                  <a:schemeClr val="tx1"/>
                </a:solidFill>
                <a:latin typeface="Tahoma" pitchFamily="34" charset="0"/>
                <a:cs typeface="Tahoma" pitchFamily="34" charset="0"/>
              </a:defRPr>
            </a:lvl3pPr>
            <a:lvl4pPr marL="1600200" indent="-228600" eaLnBrk="0" hangingPunct="0">
              <a:defRPr sz="9600" b="1" i="1">
                <a:solidFill>
                  <a:schemeClr val="tx1"/>
                </a:solidFill>
                <a:latin typeface="Tahoma" pitchFamily="34" charset="0"/>
                <a:cs typeface="Tahoma" pitchFamily="34" charset="0"/>
              </a:defRPr>
            </a:lvl4pPr>
            <a:lvl5pPr marL="2057400" indent="-228600" eaLnBrk="0" hangingPunct="0">
              <a:defRPr sz="9600" b="1" i="1">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sz="9600" b="1" i="1">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sz="9600" b="1" i="1">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sz="9600" b="1" i="1">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sz="9600" b="1" i="1">
                <a:solidFill>
                  <a:schemeClr val="tx1"/>
                </a:solidFill>
                <a:latin typeface="Tahoma" pitchFamily="34" charset="0"/>
                <a:cs typeface="Tahoma" pitchFamily="34" charset="0"/>
              </a:defRPr>
            </a:lvl9pPr>
          </a:lstStyle>
          <a:p>
            <a:pPr eaLnBrk="1" hangingPunct="1"/>
            <a:fld id="{F6B14B4C-39CE-405D-A655-D9092900C8DF}" type="slidenum">
              <a:rPr lang="ar-SA" sz="1200" b="0" i="0" smtClean="0">
                <a:latin typeface="Arial" pitchFamily="34" charset="0"/>
                <a:cs typeface="Arial" pitchFamily="34" charset="0"/>
              </a:rPr>
              <a:pPr eaLnBrk="1" hangingPunct="1"/>
              <a:t>36</a:t>
            </a:fld>
            <a:endParaRPr lang="en-US" sz="1200" b="0" i="0" smtClean="0">
              <a:latin typeface="Arial" pitchFamily="34" charset="0"/>
              <a:cs typeface="Arial" pitchFamily="34" charset="0"/>
            </a:endParaRPr>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600" b="1" i="1">
                <a:solidFill>
                  <a:schemeClr val="tx1"/>
                </a:solidFill>
                <a:latin typeface="Tahoma" pitchFamily="34" charset="0"/>
                <a:cs typeface="Tahoma" pitchFamily="34" charset="0"/>
              </a:defRPr>
            </a:lvl1pPr>
            <a:lvl2pPr marL="742950" indent="-285750" eaLnBrk="0" hangingPunct="0">
              <a:defRPr sz="9600" b="1" i="1">
                <a:solidFill>
                  <a:schemeClr val="tx1"/>
                </a:solidFill>
                <a:latin typeface="Tahoma" pitchFamily="34" charset="0"/>
                <a:cs typeface="Tahoma" pitchFamily="34" charset="0"/>
              </a:defRPr>
            </a:lvl2pPr>
            <a:lvl3pPr marL="1143000" indent="-228600" eaLnBrk="0" hangingPunct="0">
              <a:defRPr sz="9600" b="1" i="1">
                <a:solidFill>
                  <a:schemeClr val="tx1"/>
                </a:solidFill>
                <a:latin typeface="Tahoma" pitchFamily="34" charset="0"/>
                <a:cs typeface="Tahoma" pitchFamily="34" charset="0"/>
              </a:defRPr>
            </a:lvl3pPr>
            <a:lvl4pPr marL="1600200" indent="-228600" eaLnBrk="0" hangingPunct="0">
              <a:defRPr sz="9600" b="1" i="1">
                <a:solidFill>
                  <a:schemeClr val="tx1"/>
                </a:solidFill>
                <a:latin typeface="Tahoma" pitchFamily="34" charset="0"/>
                <a:cs typeface="Tahoma" pitchFamily="34" charset="0"/>
              </a:defRPr>
            </a:lvl4pPr>
            <a:lvl5pPr marL="2057400" indent="-228600" eaLnBrk="0" hangingPunct="0">
              <a:defRPr sz="9600" b="1" i="1">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sz="9600" b="1" i="1">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sz="9600" b="1" i="1">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sz="9600" b="1" i="1">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sz="9600" b="1" i="1">
                <a:solidFill>
                  <a:schemeClr val="tx1"/>
                </a:solidFill>
                <a:latin typeface="Tahoma" pitchFamily="34" charset="0"/>
                <a:cs typeface="Tahoma" pitchFamily="34" charset="0"/>
              </a:defRPr>
            </a:lvl9pPr>
          </a:lstStyle>
          <a:p>
            <a:pPr eaLnBrk="1" hangingPunct="1"/>
            <a:fld id="{611C059F-612E-4CD3-A417-332DE836B9C2}" type="slidenum">
              <a:rPr lang="ar-SA" sz="1200" b="0" i="0" smtClean="0">
                <a:latin typeface="Arial" pitchFamily="34" charset="0"/>
                <a:cs typeface="Arial" pitchFamily="34" charset="0"/>
              </a:rPr>
              <a:pPr eaLnBrk="1" hangingPunct="1"/>
              <a:t>5</a:t>
            </a:fld>
            <a:endParaRPr lang="en-US" sz="1200" b="0" i="0" smtClean="0">
              <a:latin typeface="Arial" pitchFamily="34" charset="0"/>
              <a:cs typeface="Arial" pitchFamily="34" charset="0"/>
            </a:endParaRPr>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600" b="1" i="1">
                <a:solidFill>
                  <a:schemeClr val="tx1"/>
                </a:solidFill>
                <a:latin typeface="Tahoma" pitchFamily="34" charset="0"/>
                <a:cs typeface="Tahoma" pitchFamily="34" charset="0"/>
              </a:defRPr>
            </a:lvl1pPr>
            <a:lvl2pPr marL="742950" indent="-285750" eaLnBrk="0" hangingPunct="0">
              <a:defRPr sz="9600" b="1" i="1">
                <a:solidFill>
                  <a:schemeClr val="tx1"/>
                </a:solidFill>
                <a:latin typeface="Tahoma" pitchFamily="34" charset="0"/>
                <a:cs typeface="Tahoma" pitchFamily="34" charset="0"/>
              </a:defRPr>
            </a:lvl2pPr>
            <a:lvl3pPr marL="1143000" indent="-228600" eaLnBrk="0" hangingPunct="0">
              <a:defRPr sz="9600" b="1" i="1">
                <a:solidFill>
                  <a:schemeClr val="tx1"/>
                </a:solidFill>
                <a:latin typeface="Tahoma" pitchFamily="34" charset="0"/>
                <a:cs typeface="Tahoma" pitchFamily="34" charset="0"/>
              </a:defRPr>
            </a:lvl3pPr>
            <a:lvl4pPr marL="1600200" indent="-228600" eaLnBrk="0" hangingPunct="0">
              <a:defRPr sz="9600" b="1" i="1">
                <a:solidFill>
                  <a:schemeClr val="tx1"/>
                </a:solidFill>
                <a:latin typeface="Tahoma" pitchFamily="34" charset="0"/>
                <a:cs typeface="Tahoma" pitchFamily="34" charset="0"/>
              </a:defRPr>
            </a:lvl4pPr>
            <a:lvl5pPr marL="2057400" indent="-228600" eaLnBrk="0" hangingPunct="0">
              <a:defRPr sz="9600" b="1" i="1">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sz="9600" b="1" i="1">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sz="9600" b="1" i="1">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sz="9600" b="1" i="1">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sz="9600" b="1" i="1">
                <a:solidFill>
                  <a:schemeClr val="tx1"/>
                </a:solidFill>
                <a:latin typeface="Tahoma" pitchFamily="34" charset="0"/>
                <a:cs typeface="Tahoma" pitchFamily="34" charset="0"/>
              </a:defRPr>
            </a:lvl9pPr>
          </a:lstStyle>
          <a:p>
            <a:pPr eaLnBrk="1" hangingPunct="1"/>
            <a:fld id="{EBD17C03-ACA7-4269-BA19-779ABB0FBC04}" type="slidenum">
              <a:rPr lang="ar-SA" sz="1200" b="0" i="0" smtClean="0">
                <a:latin typeface="Arial" pitchFamily="34" charset="0"/>
                <a:cs typeface="Arial" pitchFamily="34" charset="0"/>
              </a:rPr>
              <a:pPr eaLnBrk="1" hangingPunct="1"/>
              <a:t>6</a:t>
            </a:fld>
            <a:endParaRPr lang="en-US" sz="1200" b="0" i="0" smtClean="0">
              <a:latin typeface="Arial" pitchFamily="34" charset="0"/>
              <a:cs typeface="Arial" pitchFamily="34" charset="0"/>
            </a:endParaRPr>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600" b="1" i="1">
                <a:solidFill>
                  <a:schemeClr val="tx1"/>
                </a:solidFill>
                <a:latin typeface="Tahoma" pitchFamily="34" charset="0"/>
                <a:cs typeface="Tahoma" pitchFamily="34" charset="0"/>
              </a:defRPr>
            </a:lvl1pPr>
            <a:lvl2pPr marL="742950" indent="-285750" eaLnBrk="0" hangingPunct="0">
              <a:defRPr sz="9600" b="1" i="1">
                <a:solidFill>
                  <a:schemeClr val="tx1"/>
                </a:solidFill>
                <a:latin typeface="Tahoma" pitchFamily="34" charset="0"/>
                <a:cs typeface="Tahoma" pitchFamily="34" charset="0"/>
              </a:defRPr>
            </a:lvl2pPr>
            <a:lvl3pPr marL="1143000" indent="-228600" eaLnBrk="0" hangingPunct="0">
              <a:defRPr sz="9600" b="1" i="1">
                <a:solidFill>
                  <a:schemeClr val="tx1"/>
                </a:solidFill>
                <a:latin typeface="Tahoma" pitchFamily="34" charset="0"/>
                <a:cs typeface="Tahoma" pitchFamily="34" charset="0"/>
              </a:defRPr>
            </a:lvl3pPr>
            <a:lvl4pPr marL="1600200" indent="-228600" eaLnBrk="0" hangingPunct="0">
              <a:defRPr sz="9600" b="1" i="1">
                <a:solidFill>
                  <a:schemeClr val="tx1"/>
                </a:solidFill>
                <a:latin typeface="Tahoma" pitchFamily="34" charset="0"/>
                <a:cs typeface="Tahoma" pitchFamily="34" charset="0"/>
              </a:defRPr>
            </a:lvl4pPr>
            <a:lvl5pPr marL="2057400" indent="-228600" eaLnBrk="0" hangingPunct="0">
              <a:defRPr sz="9600" b="1" i="1">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sz="9600" b="1" i="1">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sz="9600" b="1" i="1">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sz="9600" b="1" i="1">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sz="9600" b="1" i="1">
                <a:solidFill>
                  <a:schemeClr val="tx1"/>
                </a:solidFill>
                <a:latin typeface="Tahoma" pitchFamily="34" charset="0"/>
                <a:cs typeface="Tahoma" pitchFamily="34" charset="0"/>
              </a:defRPr>
            </a:lvl9pPr>
          </a:lstStyle>
          <a:p>
            <a:pPr eaLnBrk="1" hangingPunct="1"/>
            <a:fld id="{2F22570C-E31E-4DD6-A3E0-B1463B289D48}" type="slidenum">
              <a:rPr lang="ar-SA" sz="1200" b="0" i="0" smtClean="0">
                <a:latin typeface="Arial" pitchFamily="34" charset="0"/>
                <a:cs typeface="Arial" pitchFamily="34" charset="0"/>
              </a:rPr>
              <a:pPr eaLnBrk="1" hangingPunct="1"/>
              <a:t>7</a:t>
            </a:fld>
            <a:endParaRPr lang="en-US" sz="1200" b="0" i="0" smtClean="0">
              <a:latin typeface="Arial" pitchFamily="34" charset="0"/>
              <a:cs typeface="Arial" pitchFamily="34" charset="0"/>
            </a:endParaRPr>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600" b="1" i="1">
                <a:solidFill>
                  <a:schemeClr val="tx1"/>
                </a:solidFill>
                <a:latin typeface="Tahoma" pitchFamily="34" charset="0"/>
                <a:cs typeface="Tahoma" pitchFamily="34" charset="0"/>
              </a:defRPr>
            </a:lvl1pPr>
            <a:lvl2pPr marL="742950" indent="-285750" eaLnBrk="0" hangingPunct="0">
              <a:defRPr sz="9600" b="1" i="1">
                <a:solidFill>
                  <a:schemeClr val="tx1"/>
                </a:solidFill>
                <a:latin typeface="Tahoma" pitchFamily="34" charset="0"/>
                <a:cs typeface="Tahoma" pitchFamily="34" charset="0"/>
              </a:defRPr>
            </a:lvl2pPr>
            <a:lvl3pPr marL="1143000" indent="-228600" eaLnBrk="0" hangingPunct="0">
              <a:defRPr sz="9600" b="1" i="1">
                <a:solidFill>
                  <a:schemeClr val="tx1"/>
                </a:solidFill>
                <a:latin typeface="Tahoma" pitchFamily="34" charset="0"/>
                <a:cs typeface="Tahoma" pitchFamily="34" charset="0"/>
              </a:defRPr>
            </a:lvl3pPr>
            <a:lvl4pPr marL="1600200" indent="-228600" eaLnBrk="0" hangingPunct="0">
              <a:defRPr sz="9600" b="1" i="1">
                <a:solidFill>
                  <a:schemeClr val="tx1"/>
                </a:solidFill>
                <a:latin typeface="Tahoma" pitchFamily="34" charset="0"/>
                <a:cs typeface="Tahoma" pitchFamily="34" charset="0"/>
              </a:defRPr>
            </a:lvl4pPr>
            <a:lvl5pPr marL="2057400" indent="-228600" eaLnBrk="0" hangingPunct="0">
              <a:defRPr sz="9600" b="1" i="1">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sz="9600" b="1" i="1">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sz="9600" b="1" i="1">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sz="9600" b="1" i="1">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sz="9600" b="1" i="1">
                <a:solidFill>
                  <a:schemeClr val="tx1"/>
                </a:solidFill>
                <a:latin typeface="Tahoma" pitchFamily="34" charset="0"/>
                <a:cs typeface="Tahoma" pitchFamily="34" charset="0"/>
              </a:defRPr>
            </a:lvl9pPr>
          </a:lstStyle>
          <a:p>
            <a:pPr eaLnBrk="1" hangingPunct="1"/>
            <a:fld id="{9EE34643-BF6D-41E9-8764-ECCCDAC6A7AD}" type="slidenum">
              <a:rPr lang="ar-SA" sz="1200" b="0" i="0" smtClean="0">
                <a:latin typeface="Arial" pitchFamily="34" charset="0"/>
                <a:cs typeface="Arial" pitchFamily="34" charset="0"/>
              </a:rPr>
              <a:pPr eaLnBrk="1" hangingPunct="1"/>
              <a:t>8</a:t>
            </a:fld>
            <a:endParaRPr lang="en-US" sz="1200" b="0" i="0" smtClean="0">
              <a:latin typeface="Arial" pitchFamily="34" charset="0"/>
              <a:cs typeface="Arial" pitchFamily="34" charset="0"/>
            </a:endParaRPr>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600" b="1" i="1">
                <a:solidFill>
                  <a:schemeClr val="tx1"/>
                </a:solidFill>
                <a:latin typeface="Tahoma" pitchFamily="34" charset="0"/>
                <a:cs typeface="Tahoma" pitchFamily="34" charset="0"/>
              </a:defRPr>
            </a:lvl1pPr>
            <a:lvl2pPr marL="742950" indent="-285750" eaLnBrk="0" hangingPunct="0">
              <a:defRPr sz="9600" b="1" i="1">
                <a:solidFill>
                  <a:schemeClr val="tx1"/>
                </a:solidFill>
                <a:latin typeface="Tahoma" pitchFamily="34" charset="0"/>
                <a:cs typeface="Tahoma" pitchFamily="34" charset="0"/>
              </a:defRPr>
            </a:lvl2pPr>
            <a:lvl3pPr marL="1143000" indent="-228600" eaLnBrk="0" hangingPunct="0">
              <a:defRPr sz="9600" b="1" i="1">
                <a:solidFill>
                  <a:schemeClr val="tx1"/>
                </a:solidFill>
                <a:latin typeface="Tahoma" pitchFamily="34" charset="0"/>
                <a:cs typeface="Tahoma" pitchFamily="34" charset="0"/>
              </a:defRPr>
            </a:lvl3pPr>
            <a:lvl4pPr marL="1600200" indent="-228600" eaLnBrk="0" hangingPunct="0">
              <a:defRPr sz="9600" b="1" i="1">
                <a:solidFill>
                  <a:schemeClr val="tx1"/>
                </a:solidFill>
                <a:latin typeface="Tahoma" pitchFamily="34" charset="0"/>
                <a:cs typeface="Tahoma" pitchFamily="34" charset="0"/>
              </a:defRPr>
            </a:lvl4pPr>
            <a:lvl5pPr marL="2057400" indent="-228600" eaLnBrk="0" hangingPunct="0">
              <a:defRPr sz="9600" b="1" i="1">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sz="9600" b="1" i="1">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sz="9600" b="1" i="1">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sz="9600" b="1" i="1">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sz="9600" b="1" i="1">
                <a:solidFill>
                  <a:schemeClr val="tx1"/>
                </a:solidFill>
                <a:latin typeface="Tahoma" pitchFamily="34" charset="0"/>
                <a:cs typeface="Tahoma" pitchFamily="34" charset="0"/>
              </a:defRPr>
            </a:lvl9pPr>
          </a:lstStyle>
          <a:p>
            <a:pPr eaLnBrk="1" hangingPunct="1"/>
            <a:fld id="{219A6CC4-BF44-4E7C-B1EA-17A48D6FF16B}" type="slidenum">
              <a:rPr lang="ar-SA" sz="1200" b="0" i="0" smtClean="0">
                <a:latin typeface="Arial" pitchFamily="34" charset="0"/>
                <a:cs typeface="Arial" pitchFamily="34" charset="0"/>
              </a:rPr>
              <a:pPr eaLnBrk="1" hangingPunct="1"/>
              <a:t>9</a:t>
            </a:fld>
            <a:endParaRPr lang="en-US" sz="1200" b="0" i="0" smtClean="0">
              <a:latin typeface="Arial" pitchFamily="34" charset="0"/>
              <a:cs typeface="Arial" pitchFamily="34" charset="0"/>
            </a:endParaRPr>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600" b="1" i="1">
                <a:solidFill>
                  <a:schemeClr val="tx1"/>
                </a:solidFill>
                <a:latin typeface="Tahoma" pitchFamily="34" charset="0"/>
                <a:cs typeface="Tahoma" pitchFamily="34" charset="0"/>
              </a:defRPr>
            </a:lvl1pPr>
            <a:lvl2pPr marL="742950" indent="-285750" eaLnBrk="0" hangingPunct="0">
              <a:defRPr sz="9600" b="1" i="1">
                <a:solidFill>
                  <a:schemeClr val="tx1"/>
                </a:solidFill>
                <a:latin typeface="Tahoma" pitchFamily="34" charset="0"/>
                <a:cs typeface="Tahoma" pitchFamily="34" charset="0"/>
              </a:defRPr>
            </a:lvl2pPr>
            <a:lvl3pPr marL="1143000" indent="-228600" eaLnBrk="0" hangingPunct="0">
              <a:defRPr sz="9600" b="1" i="1">
                <a:solidFill>
                  <a:schemeClr val="tx1"/>
                </a:solidFill>
                <a:latin typeface="Tahoma" pitchFamily="34" charset="0"/>
                <a:cs typeface="Tahoma" pitchFamily="34" charset="0"/>
              </a:defRPr>
            </a:lvl3pPr>
            <a:lvl4pPr marL="1600200" indent="-228600" eaLnBrk="0" hangingPunct="0">
              <a:defRPr sz="9600" b="1" i="1">
                <a:solidFill>
                  <a:schemeClr val="tx1"/>
                </a:solidFill>
                <a:latin typeface="Tahoma" pitchFamily="34" charset="0"/>
                <a:cs typeface="Tahoma" pitchFamily="34" charset="0"/>
              </a:defRPr>
            </a:lvl4pPr>
            <a:lvl5pPr marL="2057400" indent="-228600" eaLnBrk="0" hangingPunct="0">
              <a:defRPr sz="9600" b="1" i="1">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sz="9600" b="1" i="1">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sz="9600" b="1" i="1">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sz="9600" b="1" i="1">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sz="9600" b="1" i="1">
                <a:solidFill>
                  <a:schemeClr val="tx1"/>
                </a:solidFill>
                <a:latin typeface="Tahoma" pitchFamily="34" charset="0"/>
                <a:cs typeface="Tahoma" pitchFamily="34" charset="0"/>
              </a:defRPr>
            </a:lvl9pPr>
          </a:lstStyle>
          <a:p>
            <a:pPr eaLnBrk="1" hangingPunct="1"/>
            <a:fld id="{A75DC6B6-D073-47D6-B538-C44A6D64CF11}" type="slidenum">
              <a:rPr lang="ar-SA" sz="1200" b="0" i="0" smtClean="0">
                <a:latin typeface="Arial" pitchFamily="34" charset="0"/>
                <a:cs typeface="Arial" pitchFamily="34" charset="0"/>
              </a:rPr>
              <a:pPr eaLnBrk="1" hangingPunct="1"/>
              <a:t>11</a:t>
            </a:fld>
            <a:endParaRPr lang="en-US" sz="1200" b="0" i="0" smtClean="0">
              <a:latin typeface="Arial" pitchFamily="34" charset="0"/>
              <a:cs typeface="Arial" pitchFamily="34" charset="0"/>
            </a:endParaRPr>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ar-EG"/>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ar-EG"/>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ar-EG"/>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ar-EG"/>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ar-EG"/>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ar-EG"/>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ar-EG"/>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ar-EG"/>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ar-EG"/>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ar-EG"/>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ar-EG"/>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ar-EG"/>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ar-EG"/>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39" name="Freeform 150"/>
              <p:cNvSpPr>
                <a:spLocks/>
              </p:cNvSpPr>
              <p:nvPr userDrawn="1"/>
            </p:nvSpPr>
            <p:spPr bwMode="ltGray">
              <a:xfrm rot="-2857037">
                <a:off x="619" y="3550"/>
                <a:ext cx="68" cy="69"/>
              </a:xfrm>
              <a:custGeom>
                <a:avLst/>
                <a:gdLst>
                  <a:gd name="T0" fmla="*/ 0 w 144"/>
                  <a:gd name="T1" fmla="*/ 21 h 154"/>
                  <a:gd name="T2" fmla="*/ 13 w 144"/>
                  <a:gd name="T3" fmla="*/ 31 h 154"/>
                  <a:gd name="T4" fmla="*/ 26 w 144"/>
                  <a:gd name="T5" fmla="*/ 24 h 154"/>
                  <a:gd name="T6" fmla="*/ 14 w 144"/>
                  <a:gd name="T7" fmla="*/ 11 h 154"/>
                  <a:gd name="T8" fmla="*/ 23 w 144"/>
                  <a:gd name="T9" fmla="*/ 7 h 154"/>
                  <a:gd name="T10" fmla="*/ 26 w 144"/>
                  <a:gd name="T11" fmla="*/ 11 h 154"/>
                  <a:gd name="T12" fmla="*/ 32 w 144"/>
                  <a:gd name="T13" fmla="*/ 9 h 154"/>
                  <a:gd name="T14" fmla="*/ 22 w 144"/>
                  <a:gd name="T15" fmla="*/ 0 h 154"/>
                  <a:gd name="T16" fmla="*/ 8 w 144"/>
                  <a:gd name="T17" fmla="*/ 7 h 154"/>
                  <a:gd name="T18" fmla="*/ 20 w 144"/>
                  <a:gd name="T19" fmla="*/ 22 h 154"/>
                  <a:gd name="T20" fmla="*/ 6 w 144"/>
                  <a:gd name="T21" fmla="*/ 20 h 154"/>
                  <a:gd name="T22" fmla="*/ 0 w 144"/>
                  <a:gd name="T23" fmla="*/ 21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US" dirty="0"/>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en-US" dirty="0"/>
              </a:p>
            </p:txBody>
          </p:sp>
        </p:grpSp>
      </p:grpSp>
      <p:sp>
        <p:nvSpPr>
          <p:cNvPr id="8345"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8346"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en-US"/>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pPr>
              <a:defRPr/>
            </a:pPr>
            <a:fld id="{B44DA3F2-276B-4D27-BEBC-9A070F8F68D8}" type="slidenum">
              <a:rPr lang="ar-SA"/>
              <a:pPr>
                <a:defRPr/>
              </a:pPr>
              <a:t>‹#›</a:t>
            </a:fld>
            <a:endParaRPr lang="en-US" dirty="0"/>
          </a:p>
        </p:txBody>
      </p:sp>
    </p:spTree>
    <p:extLst>
      <p:ext uri="{BB962C8B-B14F-4D97-AF65-F5344CB8AC3E}">
        <p14:creationId xmlns:p14="http://schemas.microsoft.com/office/powerpoint/2010/main" val="228670570"/>
      </p:ext>
    </p:extLst>
  </p:cSld>
  <p:clrMapOvr>
    <a:masterClrMapping/>
  </p:clrMapOvr>
  <p:transition spd="med">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2F9C5432-13D9-4F46-9ABB-C62EA5F0A69D}" type="slidenum">
              <a:rPr lang="ar-SA"/>
              <a:pPr>
                <a:defRPr/>
              </a:pPr>
              <a:t>‹#›</a:t>
            </a:fld>
            <a:endParaRPr lang="en-US" dirty="0"/>
          </a:p>
        </p:txBody>
      </p:sp>
    </p:spTree>
    <p:extLst>
      <p:ext uri="{BB962C8B-B14F-4D97-AF65-F5344CB8AC3E}">
        <p14:creationId xmlns:p14="http://schemas.microsoft.com/office/powerpoint/2010/main" val="287099581"/>
      </p:ext>
    </p:extLst>
  </p:cSld>
  <p:clrMapOvr>
    <a:masterClrMapping/>
  </p:clrMapOvr>
  <p:transition spd="med">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07188" y="228600"/>
            <a:ext cx="2135187" cy="587057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301625" y="228600"/>
            <a:ext cx="6253163" cy="587057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F0234EAE-DA34-4E7F-9B8F-91B10E67C7E6}" type="slidenum">
              <a:rPr lang="ar-SA"/>
              <a:pPr>
                <a:defRPr/>
              </a:pPr>
              <a:t>‹#›</a:t>
            </a:fld>
            <a:endParaRPr lang="en-US" dirty="0"/>
          </a:p>
        </p:txBody>
      </p:sp>
    </p:spTree>
    <p:extLst>
      <p:ext uri="{BB962C8B-B14F-4D97-AF65-F5344CB8AC3E}">
        <p14:creationId xmlns:p14="http://schemas.microsoft.com/office/powerpoint/2010/main" val="3006215242"/>
      </p:ext>
    </p:extLst>
  </p:cSld>
  <p:clrMapOvr>
    <a:masterClrMapping/>
  </p:clrMapOvr>
  <p:transition spd="med">
    <p:newsfla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محتوى">
    <p:spTree>
      <p:nvGrpSpPr>
        <p:cNvPr id="1" name=""/>
        <p:cNvGrpSpPr/>
        <p:nvPr/>
      </p:nvGrpSpPr>
      <p:grpSpPr>
        <a:xfrm>
          <a:off x="0" y="0"/>
          <a:ext cx="0" cy="0"/>
          <a:chOff x="0" y="0"/>
          <a:chExt cx="0" cy="0"/>
        </a:xfrm>
      </p:grpSpPr>
      <p:sp>
        <p:nvSpPr>
          <p:cNvPr id="2" name="عنصر نائب للمحتوى 1"/>
          <p:cNvSpPr>
            <a:spLocks noGrp="1"/>
          </p:cNvSpPr>
          <p:nvPr>
            <p:ph/>
          </p:nvPr>
        </p:nvSpPr>
        <p:spPr>
          <a:xfrm>
            <a:off x="301625" y="228600"/>
            <a:ext cx="8540750" cy="587057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3" name="Rectangle 154"/>
          <p:cNvSpPr>
            <a:spLocks noGrp="1" noChangeArrowheads="1"/>
          </p:cNvSpPr>
          <p:nvPr>
            <p:ph type="dt" sz="half" idx="10"/>
          </p:nvPr>
        </p:nvSpPr>
        <p:spPr>
          <a:ln/>
        </p:spPr>
        <p:txBody>
          <a:bodyPr/>
          <a:lstStyle>
            <a:lvl1pPr>
              <a:defRPr/>
            </a:lvl1pPr>
          </a:lstStyle>
          <a:p>
            <a:pPr>
              <a:defRPr/>
            </a:pPr>
            <a:endParaRPr lang="en-US"/>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p>
        </p:txBody>
      </p:sp>
      <p:sp>
        <p:nvSpPr>
          <p:cNvPr id="5" name="Rectangle 156"/>
          <p:cNvSpPr>
            <a:spLocks noGrp="1" noChangeArrowheads="1"/>
          </p:cNvSpPr>
          <p:nvPr>
            <p:ph type="sldNum" sz="quarter" idx="12"/>
          </p:nvPr>
        </p:nvSpPr>
        <p:spPr>
          <a:ln/>
        </p:spPr>
        <p:txBody>
          <a:bodyPr/>
          <a:lstStyle>
            <a:lvl1pPr>
              <a:defRPr/>
            </a:lvl1pPr>
          </a:lstStyle>
          <a:p>
            <a:pPr>
              <a:defRPr/>
            </a:pPr>
            <a:fld id="{4C958EE8-5669-4A99-8B76-85AE4951C7FB}" type="slidenum">
              <a:rPr lang="ar-SA"/>
              <a:pPr>
                <a:defRPr/>
              </a:pPr>
              <a:t>‹#›</a:t>
            </a:fld>
            <a:endParaRPr lang="en-US" dirty="0"/>
          </a:p>
        </p:txBody>
      </p:sp>
    </p:spTree>
    <p:extLst>
      <p:ext uri="{BB962C8B-B14F-4D97-AF65-F5344CB8AC3E}">
        <p14:creationId xmlns:p14="http://schemas.microsoft.com/office/powerpoint/2010/main" val="2414135045"/>
      </p:ext>
    </p:extLst>
  </p:cSld>
  <p:clrMapOvr>
    <a:masterClrMapping/>
  </p:clrMapOvr>
  <p:transition spd="med">
    <p:newsfla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reserve="1">
  <p:cSld name="عنوان، ونص، وقصاصة وسائط">
    <p:spTree>
      <p:nvGrpSpPr>
        <p:cNvPr id="1" name=""/>
        <p:cNvGrpSpPr/>
        <p:nvPr/>
      </p:nvGrpSpPr>
      <p:grpSpPr>
        <a:xfrm>
          <a:off x="0" y="0"/>
          <a:ext cx="0" cy="0"/>
          <a:chOff x="0" y="0"/>
          <a:chExt cx="0" cy="0"/>
        </a:xfrm>
      </p:grpSpPr>
      <p:sp>
        <p:nvSpPr>
          <p:cNvPr id="2" name="عنوان 1"/>
          <p:cNvSpPr>
            <a:spLocks noGrp="1"/>
          </p:cNvSpPr>
          <p:nvPr>
            <p:ph type="title"/>
          </p:nvPr>
        </p:nvSpPr>
        <p:spPr>
          <a:xfrm>
            <a:off x="301625" y="228600"/>
            <a:ext cx="8540750" cy="1143000"/>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sz="half" idx="1"/>
          </p:nvPr>
        </p:nvSpPr>
        <p:spPr>
          <a:xfrm>
            <a:off x="301625" y="1600200"/>
            <a:ext cx="4194175" cy="449897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وسائط 3"/>
          <p:cNvSpPr>
            <a:spLocks noGrp="1"/>
          </p:cNvSpPr>
          <p:nvPr>
            <p:ph type="media" sz="half" idx="2"/>
          </p:nvPr>
        </p:nvSpPr>
        <p:spPr>
          <a:xfrm>
            <a:off x="4648200" y="1600200"/>
            <a:ext cx="4194175" cy="4498975"/>
          </a:xfrm>
        </p:spPr>
        <p:txBody>
          <a:bodyPr/>
          <a:lstStyle/>
          <a:p>
            <a:pPr lvl="0"/>
            <a:endParaRPr lang="en-US" noProof="0" dirty="0" smtClean="0"/>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1E249735-3F64-4FD3-B88D-6F5882798FDA}" type="slidenum">
              <a:rPr lang="ar-SA"/>
              <a:pPr>
                <a:defRPr/>
              </a:pPr>
              <a:t>‹#›</a:t>
            </a:fld>
            <a:endParaRPr lang="en-US" dirty="0"/>
          </a:p>
        </p:txBody>
      </p:sp>
    </p:spTree>
    <p:extLst>
      <p:ext uri="{BB962C8B-B14F-4D97-AF65-F5344CB8AC3E}">
        <p14:creationId xmlns:p14="http://schemas.microsoft.com/office/powerpoint/2010/main" val="777647771"/>
      </p:ext>
    </p:extLst>
  </p:cSld>
  <p:clrMapOvr>
    <a:masterClrMapping/>
  </p:clrMapOvr>
  <p:transition spd="med">
    <p:newsfla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mediaAndTx" preserve="1">
  <p:cSld name="عنوان، وقصاصة وسائط، ونص">
    <p:spTree>
      <p:nvGrpSpPr>
        <p:cNvPr id="1" name=""/>
        <p:cNvGrpSpPr/>
        <p:nvPr/>
      </p:nvGrpSpPr>
      <p:grpSpPr>
        <a:xfrm>
          <a:off x="0" y="0"/>
          <a:ext cx="0" cy="0"/>
          <a:chOff x="0" y="0"/>
          <a:chExt cx="0" cy="0"/>
        </a:xfrm>
      </p:grpSpPr>
      <p:sp>
        <p:nvSpPr>
          <p:cNvPr id="2" name="عنوان 1"/>
          <p:cNvSpPr>
            <a:spLocks noGrp="1"/>
          </p:cNvSpPr>
          <p:nvPr>
            <p:ph type="title"/>
          </p:nvPr>
        </p:nvSpPr>
        <p:spPr>
          <a:xfrm>
            <a:off x="301625" y="228600"/>
            <a:ext cx="8540750" cy="1143000"/>
          </a:xfrm>
        </p:spPr>
        <p:txBody>
          <a:bodyPr/>
          <a:lstStyle/>
          <a:p>
            <a:r>
              <a:rPr lang="ar-SA" smtClean="0"/>
              <a:t>انقر لتحرير نمط العنوان الرئيسي</a:t>
            </a:r>
            <a:endParaRPr lang="en-US"/>
          </a:p>
        </p:txBody>
      </p:sp>
      <p:sp>
        <p:nvSpPr>
          <p:cNvPr id="3" name="عنصر نائب للوسائط 2"/>
          <p:cNvSpPr>
            <a:spLocks noGrp="1"/>
          </p:cNvSpPr>
          <p:nvPr>
            <p:ph type="media" sz="half" idx="1"/>
          </p:nvPr>
        </p:nvSpPr>
        <p:spPr>
          <a:xfrm>
            <a:off x="301625" y="1600200"/>
            <a:ext cx="4194175" cy="4498975"/>
          </a:xfrm>
        </p:spPr>
        <p:txBody>
          <a:bodyPr/>
          <a:lstStyle/>
          <a:p>
            <a:pPr lvl="0"/>
            <a:endParaRPr lang="en-US" noProof="0" dirty="0" smtClean="0"/>
          </a:p>
        </p:txBody>
      </p:sp>
      <p:sp>
        <p:nvSpPr>
          <p:cNvPr id="4" name="عنصر نائب للنص 3"/>
          <p:cNvSpPr>
            <a:spLocks noGrp="1"/>
          </p:cNvSpPr>
          <p:nvPr>
            <p:ph type="body" sz="half" idx="2"/>
          </p:nvPr>
        </p:nvSpPr>
        <p:spPr>
          <a:xfrm>
            <a:off x="4648200" y="1600200"/>
            <a:ext cx="4194175" cy="449897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061ED248-821E-4943-ADCB-CA46370EF15F}" type="slidenum">
              <a:rPr lang="ar-SA"/>
              <a:pPr>
                <a:defRPr/>
              </a:pPr>
              <a:t>‹#›</a:t>
            </a:fld>
            <a:endParaRPr lang="en-US" dirty="0"/>
          </a:p>
        </p:txBody>
      </p:sp>
    </p:spTree>
    <p:extLst>
      <p:ext uri="{BB962C8B-B14F-4D97-AF65-F5344CB8AC3E}">
        <p14:creationId xmlns:p14="http://schemas.microsoft.com/office/powerpoint/2010/main" val="4127474441"/>
      </p:ext>
    </p:extLst>
  </p:cSld>
  <p:clrMapOvr>
    <a:masterClrMapping/>
  </p:clrMapOvr>
  <p:transition spd="med">
    <p:newsfla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dirty="0"/>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dirty="0"/>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dirty="0"/>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dirty="0"/>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dirty="0"/>
            </a:p>
          </p:txBody>
        </p:sp>
        <p:sp>
          <p:nvSpPr>
            <p:cNvPr id="7" name="Freeform 10"/>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grpSp>
      <p:sp>
        <p:nvSpPr>
          <p:cNvPr id="22529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22529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6EA23C9B-79B0-4E48-A63E-ECDC3BC9CAF0}" type="slidenum">
              <a:rPr lang="ar-SA"/>
              <a:pPr>
                <a:defRPr/>
              </a:pPr>
              <a:t>‹#›</a:t>
            </a:fld>
            <a:endParaRPr lang="en-US" dirty="0"/>
          </a:p>
        </p:txBody>
      </p:sp>
    </p:spTree>
    <p:extLst>
      <p:ext uri="{BB962C8B-B14F-4D97-AF65-F5344CB8AC3E}">
        <p14:creationId xmlns:p14="http://schemas.microsoft.com/office/powerpoint/2010/main" val="2835338338"/>
      </p:ext>
    </p:extLst>
  </p:cSld>
  <p:clrMapOvr>
    <a:masterClrMapping/>
  </p:clrMapOvr>
  <p:transition spd="med">
    <p:newsfla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B385E21-C044-4F7A-9291-BF961AFDBA40}" type="slidenum">
              <a:rPr lang="ar-SA"/>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0328275"/>
      </p:ext>
    </p:extLst>
  </p:cSld>
  <p:clrMapOvr>
    <a:masterClrMapping/>
  </p:clrMapOvr>
  <p:transition spd="med">
    <p:newsfla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7E1088C-6270-4182-8EF1-27533B81DAAB}" type="slidenum">
              <a:rPr lang="ar-SA"/>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27086888"/>
      </p:ext>
    </p:extLst>
  </p:cSld>
  <p:clrMapOvr>
    <a:masterClrMapping/>
  </p:clrMapOvr>
  <p:transition spd="med">
    <p:newsfla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399C968-9EBF-4D07-BBF9-3FC75F183E27}" type="slidenum">
              <a:rPr lang="ar-SA"/>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62673971"/>
      </p:ext>
    </p:extLst>
  </p:cSld>
  <p:clrMapOvr>
    <a:masterClrMapping/>
  </p:clrMapOvr>
  <p:transition spd="med">
    <p:newsfla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E490E617-3C97-442D-918F-FF139AD7EC0E}" type="slidenum">
              <a:rPr lang="ar-SA"/>
              <a:pPr>
                <a:defRPr/>
              </a:pPr>
              <a:t>‹#›</a:t>
            </a:fld>
            <a:endParaRPr lang="en-US" dirty="0"/>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70450158"/>
      </p:ext>
    </p:extLst>
  </p:cSld>
  <p:clrMapOvr>
    <a:masterClrMapping/>
  </p:clrMapOvr>
  <p:transition spd="med">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A3B63A99-F59B-4FD5-81EF-9491900FD2D6}" type="slidenum">
              <a:rPr lang="ar-SA"/>
              <a:pPr>
                <a:defRPr/>
              </a:pPr>
              <a:t>‹#›</a:t>
            </a:fld>
            <a:endParaRPr lang="en-US" dirty="0"/>
          </a:p>
        </p:txBody>
      </p:sp>
    </p:spTree>
    <p:extLst>
      <p:ext uri="{BB962C8B-B14F-4D97-AF65-F5344CB8AC3E}">
        <p14:creationId xmlns:p14="http://schemas.microsoft.com/office/powerpoint/2010/main" val="2312825596"/>
      </p:ext>
    </p:extLst>
  </p:cSld>
  <p:clrMapOvr>
    <a:masterClrMapping/>
  </p:clrMapOvr>
  <p:transition spd="med">
    <p:newsfla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24D558E9-2D6B-4714-A2F9-BD31EC20ED1F}" type="slidenum">
              <a:rPr lang="ar-SA"/>
              <a:pPr>
                <a:defRPr/>
              </a:pPr>
              <a:t>‹#›</a:t>
            </a:fld>
            <a:endParaRPr lang="en-US" dirty="0"/>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57957513"/>
      </p:ext>
    </p:extLst>
  </p:cSld>
  <p:clrMapOvr>
    <a:masterClrMapping/>
  </p:clrMapOvr>
  <p:transition spd="med">
    <p:newsfla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CB4E742F-C206-411B-93FF-E94A89BD6833}" type="slidenum">
              <a:rPr lang="ar-SA"/>
              <a:pPr>
                <a:defRPr/>
              </a:pPr>
              <a:t>‹#›</a:t>
            </a:fld>
            <a:endParaRPr lang="en-US" dirty="0"/>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22827634"/>
      </p:ext>
    </p:extLst>
  </p:cSld>
  <p:clrMapOvr>
    <a:masterClrMapping/>
  </p:clrMapOvr>
  <p:transition spd="med">
    <p:newsfla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7B73B541-2AE8-4A64-B171-B34C5FB4405E}" type="slidenum">
              <a:rPr lang="ar-SA"/>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75465057"/>
      </p:ext>
    </p:extLst>
  </p:cSld>
  <p:clrMapOvr>
    <a:masterClrMapping/>
  </p:clrMapOvr>
  <p:transition spd="med">
    <p:newsfla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8F4014F-977A-4EA4-B44B-5DBCB4F3D5B5}" type="slidenum">
              <a:rPr lang="ar-SA"/>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3170628"/>
      </p:ext>
    </p:extLst>
  </p:cSld>
  <p:clrMapOvr>
    <a:masterClrMapping/>
  </p:clrMapOvr>
  <p:transition spd="med">
    <p:newsfla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7DF1BB0-FCE8-41E8-A5B0-2E6F50C61DC4}" type="slidenum">
              <a:rPr lang="ar-SA"/>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5479647"/>
      </p:ext>
    </p:extLst>
  </p:cSld>
  <p:clrMapOvr>
    <a:masterClrMapping/>
  </p:clrMapOvr>
  <p:transition spd="med">
    <p:newsfla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A9CB9FD-8B5C-4869-BDAF-EE92BEA69E6C}" type="slidenum">
              <a:rPr lang="ar-SA"/>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12533922"/>
      </p:ext>
    </p:extLst>
  </p:cSld>
  <p:clrMapOvr>
    <a:masterClrMapping/>
  </p:clrMapOvr>
  <p:transition spd="med">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486548D0-A782-420A-A16B-1421DADD1F1C}" type="slidenum">
              <a:rPr lang="ar-SA"/>
              <a:pPr>
                <a:defRPr/>
              </a:pPr>
              <a:t>‹#›</a:t>
            </a:fld>
            <a:endParaRPr lang="en-US" dirty="0"/>
          </a:p>
        </p:txBody>
      </p:sp>
    </p:spTree>
    <p:extLst>
      <p:ext uri="{BB962C8B-B14F-4D97-AF65-F5344CB8AC3E}">
        <p14:creationId xmlns:p14="http://schemas.microsoft.com/office/powerpoint/2010/main" val="2268660955"/>
      </p:ext>
    </p:extLst>
  </p:cSld>
  <p:clrMapOvr>
    <a:masterClrMapping/>
  </p:clrMapOvr>
  <p:transition spd="med">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B644909E-026C-4430-86A3-6366D16EA4BC}" type="slidenum">
              <a:rPr lang="ar-SA"/>
              <a:pPr>
                <a:defRPr/>
              </a:pPr>
              <a:t>‹#›</a:t>
            </a:fld>
            <a:endParaRPr lang="en-US" dirty="0"/>
          </a:p>
        </p:txBody>
      </p:sp>
    </p:spTree>
    <p:extLst>
      <p:ext uri="{BB962C8B-B14F-4D97-AF65-F5344CB8AC3E}">
        <p14:creationId xmlns:p14="http://schemas.microsoft.com/office/powerpoint/2010/main" val="1931711940"/>
      </p:ext>
    </p:extLst>
  </p:cSld>
  <p:clrMapOvr>
    <a:masterClrMapping/>
  </p:clrMapOvr>
  <p:transition spd="med">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Rectangle 154"/>
          <p:cNvSpPr>
            <a:spLocks noGrp="1" noChangeArrowheads="1"/>
          </p:cNvSpPr>
          <p:nvPr>
            <p:ph type="dt" sz="half" idx="10"/>
          </p:nvPr>
        </p:nvSpPr>
        <p:spPr>
          <a:ln/>
        </p:spPr>
        <p:txBody>
          <a:bodyPr/>
          <a:lstStyle>
            <a:lvl1pPr>
              <a:defRPr/>
            </a:lvl1pPr>
          </a:lstStyle>
          <a:p>
            <a:pPr>
              <a:defRPr/>
            </a:pPr>
            <a:endParaRPr lang="en-US"/>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p>
        </p:txBody>
      </p:sp>
      <p:sp>
        <p:nvSpPr>
          <p:cNvPr id="9" name="Rectangle 156"/>
          <p:cNvSpPr>
            <a:spLocks noGrp="1" noChangeArrowheads="1"/>
          </p:cNvSpPr>
          <p:nvPr>
            <p:ph type="sldNum" sz="quarter" idx="12"/>
          </p:nvPr>
        </p:nvSpPr>
        <p:spPr>
          <a:ln/>
        </p:spPr>
        <p:txBody>
          <a:bodyPr/>
          <a:lstStyle>
            <a:lvl1pPr>
              <a:defRPr/>
            </a:lvl1pPr>
          </a:lstStyle>
          <a:p>
            <a:pPr>
              <a:defRPr/>
            </a:pPr>
            <a:fld id="{18F34709-486B-4B6F-BCE5-614B5C859646}" type="slidenum">
              <a:rPr lang="ar-SA"/>
              <a:pPr>
                <a:defRPr/>
              </a:pPr>
              <a:t>‹#›</a:t>
            </a:fld>
            <a:endParaRPr lang="en-US" dirty="0"/>
          </a:p>
        </p:txBody>
      </p:sp>
    </p:spTree>
    <p:extLst>
      <p:ext uri="{BB962C8B-B14F-4D97-AF65-F5344CB8AC3E}">
        <p14:creationId xmlns:p14="http://schemas.microsoft.com/office/powerpoint/2010/main" val="4171760869"/>
      </p:ext>
    </p:extLst>
  </p:cSld>
  <p:clrMapOvr>
    <a:masterClrMapping/>
  </p:clrMapOvr>
  <p:transition spd="med">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Rectangle 154"/>
          <p:cNvSpPr>
            <a:spLocks noGrp="1" noChangeArrowheads="1"/>
          </p:cNvSpPr>
          <p:nvPr>
            <p:ph type="dt" sz="half" idx="10"/>
          </p:nvPr>
        </p:nvSpPr>
        <p:spPr>
          <a:ln/>
        </p:spPr>
        <p:txBody>
          <a:bodyPr/>
          <a:lstStyle>
            <a:lvl1pPr>
              <a:defRPr/>
            </a:lvl1pPr>
          </a:lstStyle>
          <a:p>
            <a:pPr>
              <a:defRPr/>
            </a:pPr>
            <a:endParaRPr lang="en-US"/>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p>
        </p:txBody>
      </p:sp>
      <p:sp>
        <p:nvSpPr>
          <p:cNvPr id="5" name="Rectangle 156"/>
          <p:cNvSpPr>
            <a:spLocks noGrp="1" noChangeArrowheads="1"/>
          </p:cNvSpPr>
          <p:nvPr>
            <p:ph type="sldNum" sz="quarter" idx="12"/>
          </p:nvPr>
        </p:nvSpPr>
        <p:spPr>
          <a:ln/>
        </p:spPr>
        <p:txBody>
          <a:bodyPr/>
          <a:lstStyle>
            <a:lvl1pPr>
              <a:defRPr/>
            </a:lvl1pPr>
          </a:lstStyle>
          <a:p>
            <a:pPr>
              <a:defRPr/>
            </a:pPr>
            <a:fld id="{7D869566-9FC8-4539-B8A8-72AE267CADFF}" type="slidenum">
              <a:rPr lang="ar-SA"/>
              <a:pPr>
                <a:defRPr/>
              </a:pPr>
              <a:t>‹#›</a:t>
            </a:fld>
            <a:endParaRPr lang="en-US" dirty="0"/>
          </a:p>
        </p:txBody>
      </p:sp>
    </p:spTree>
    <p:extLst>
      <p:ext uri="{BB962C8B-B14F-4D97-AF65-F5344CB8AC3E}">
        <p14:creationId xmlns:p14="http://schemas.microsoft.com/office/powerpoint/2010/main" val="2915213977"/>
      </p:ext>
    </p:extLst>
  </p:cSld>
  <p:clrMapOvr>
    <a:masterClrMapping/>
  </p:clrMapOvr>
  <p:transition spd="med">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US"/>
          </a:p>
        </p:txBody>
      </p:sp>
      <p:sp>
        <p:nvSpPr>
          <p:cNvPr id="3" name="Rectangle 155"/>
          <p:cNvSpPr>
            <a:spLocks noGrp="1" noChangeArrowheads="1"/>
          </p:cNvSpPr>
          <p:nvPr>
            <p:ph type="ftr" sz="quarter" idx="11"/>
          </p:nvPr>
        </p:nvSpPr>
        <p:spPr>
          <a:ln/>
        </p:spPr>
        <p:txBody>
          <a:bodyPr/>
          <a:lstStyle>
            <a:lvl1pPr>
              <a:defRPr/>
            </a:lvl1pPr>
          </a:lstStyle>
          <a:p>
            <a:pPr>
              <a:defRPr/>
            </a:pPr>
            <a:endParaRPr lang="en-US"/>
          </a:p>
        </p:txBody>
      </p:sp>
      <p:sp>
        <p:nvSpPr>
          <p:cNvPr id="4" name="Rectangle 156"/>
          <p:cNvSpPr>
            <a:spLocks noGrp="1" noChangeArrowheads="1"/>
          </p:cNvSpPr>
          <p:nvPr>
            <p:ph type="sldNum" sz="quarter" idx="12"/>
          </p:nvPr>
        </p:nvSpPr>
        <p:spPr>
          <a:ln/>
        </p:spPr>
        <p:txBody>
          <a:bodyPr/>
          <a:lstStyle>
            <a:lvl1pPr>
              <a:defRPr/>
            </a:lvl1pPr>
          </a:lstStyle>
          <a:p>
            <a:pPr>
              <a:defRPr/>
            </a:pPr>
            <a:fld id="{99657FE2-21F1-4985-9C19-D9B007EF49BA}" type="slidenum">
              <a:rPr lang="ar-SA"/>
              <a:pPr>
                <a:defRPr/>
              </a:pPr>
              <a:t>‹#›</a:t>
            </a:fld>
            <a:endParaRPr lang="en-US" dirty="0"/>
          </a:p>
        </p:txBody>
      </p:sp>
    </p:spTree>
    <p:extLst>
      <p:ext uri="{BB962C8B-B14F-4D97-AF65-F5344CB8AC3E}">
        <p14:creationId xmlns:p14="http://schemas.microsoft.com/office/powerpoint/2010/main" val="3130562829"/>
      </p:ext>
    </p:extLst>
  </p:cSld>
  <p:clrMapOvr>
    <a:masterClrMapping/>
  </p:clrMapOvr>
  <p:transition spd="med">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7F548E17-8906-4594-9A6B-6AFBAC1C42D9}" type="slidenum">
              <a:rPr lang="ar-SA"/>
              <a:pPr>
                <a:defRPr/>
              </a:pPr>
              <a:t>‹#›</a:t>
            </a:fld>
            <a:endParaRPr lang="en-US" dirty="0"/>
          </a:p>
        </p:txBody>
      </p:sp>
    </p:spTree>
    <p:extLst>
      <p:ext uri="{BB962C8B-B14F-4D97-AF65-F5344CB8AC3E}">
        <p14:creationId xmlns:p14="http://schemas.microsoft.com/office/powerpoint/2010/main" val="1468568553"/>
      </p:ext>
    </p:extLst>
  </p:cSld>
  <p:clrMapOvr>
    <a:masterClrMapping/>
  </p:clrMapOvr>
  <p:transition spd="med">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33109270-25AC-4335-8AE9-9642007C27EA}" type="slidenum">
              <a:rPr lang="ar-SA"/>
              <a:pPr>
                <a:defRPr/>
              </a:pPr>
              <a:t>‹#›</a:t>
            </a:fld>
            <a:endParaRPr lang="en-US" dirty="0"/>
          </a:p>
        </p:txBody>
      </p:sp>
    </p:spTree>
    <p:extLst>
      <p:ext uri="{BB962C8B-B14F-4D97-AF65-F5344CB8AC3E}">
        <p14:creationId xmlns:p14="http://schemas.microsoft.com/office/powerpoint/2010/main" val="2244896765"/>
      </p:ext>
    </p:extLst>
  </p:cSld>
  <p:clrMapOvr>
    <a:masterClrMapping/>
  </p:clrMapOvr>
  <p:transition spd="med">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2400"/>
            <a:ext cx="9147175"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ar-EG"/>
              </a:p>
            </p:txBody>
          </p:sp>
          <p:sp>
            <p:nvSpPr>
              <p:cNvPr id="117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ar-EG"/>
              </a:p>
            </p:txBody>
          </p:sp>
          <p:sp>
            <p:nvSpPr>
              <p:cNvPr id="117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ar-EG"/>
              </a:p>
            </p:txBody>
          </p:sp>
          <p:sp>
            <p:nvSpPr>
              <p:cNvPr id="117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ar-EG"/>
              </a:p>
            </p:txBody>
          </p:sp>
          <p:sp>
            <p:nvSpPr>
              <p:cNvPr id="117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ar-EG"/>
              </a:p>
            </p:txBody>
          </p:sp>
          <p:sp>
            <p:nvSpPr>
              <p:cNvPr id="117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ar-EG"/>
              </a:p>
            </p:txBody>
          </p:sp>
          <p:sp>
            <p:nvSpPr>
              <p:cNvPr id="117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ar-EG"/>
              </a:p>
            </p:txBody>
          </p:sp>
          <p:sp>
            <p:nvSpPr>
              <p:cNvPr id="117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ar-EG"/>
              </a:p>
            </p:txBody>
          </p:sp>
          <p:sp>
            <p:nvSpPr>
              <p:cNvPr id="117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ar-EG"/>
              </a:p>
            </p:txBody>
          </p:sp>
          <p:sp>
            <p:nvSpPr>
              <p:cNvPr id="117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ar-EG"/>
              </a:p>
            </p:txBody>
          </p:sp>
          <p:sp>
            <p:nvSpPr>
              <p:cNvPr id="117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ar-EG"/>
              </a:p>
            </p:txBody>
          </p:sp>
          <p:sp>
            <p:nvSpPr>
              <p:cNvPr id="118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ar-EG"/>
              </a:p>
            </p:txBody>
          </p:sp>
          <p:sp>
            <p:nvSpPr>
              <p:cNvPr id="118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ar-EG"/>
              </a:p>
            </p:txBody>
          </p:sp>
        </p:grpSp>
        <p:grpSp>
          <p:nvGrpSpPr>
            <p:cNvPr id="1033"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5"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6"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7"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8"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9"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0"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1"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2"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3"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4"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5"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6"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7"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8"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9"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0"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1"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2"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3"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4"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5"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6"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7"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8"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9"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60"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61"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62"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63"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64"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65"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66"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67"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68"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69"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70"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71"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72"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73"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74"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75"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76"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77"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78"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79"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80"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81"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82"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83"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84"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85"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86"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87"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88"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89"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90"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91"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92"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93"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94"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95"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96"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098"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99"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00"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01"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02"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03"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04"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05"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06"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07"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08"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09"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10"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11"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12"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13"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14"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15"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16"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17"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18"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19"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20"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21"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22"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23"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24"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25"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26"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27"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28"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29"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30"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31"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32"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33"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34"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35"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36"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37"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38"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39"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40"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41"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42"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43"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44"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45"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46"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47"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48"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49"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50"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51"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52"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53"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1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1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1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1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1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1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1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1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163"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64"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166" name="Freeform 150"/>
              <p:cNvSpPr>
                <a:spLocks/>
              </p:cNvSpPr>
              <p:nvPr userDrawn="1"/>
            </p:nvSpPr>
            <p:spPr bwMode="ltGray">
              <a:xfrm rot="-2857037">
                <a:off x="619" y="3550"/>
                <a:ext cx="68" cy="69"/>
              </a:xfrm>
              <a:custGeom>
                <a:avLst/>
                <a:gdLst>
                  <a:gd name="T0" fmla="*/ 0 w 144"/>
                  <a:gd name="T1" fmla="*/ 21 h 154"/>
                  <a:gd name="T2" fmla="*/ 13 w 144"/>
                  <a:gd name="T3" fmla="*/ 31 h 154"/>
                  <a:gd name="T4" fmla="*/ 26 w 144"/>
                  <a:gd name="T5" fmla="*/ 24 h 154"/>
                  <a:gd name="T6" fmla="*/ 14 w 144"/>
                  <a:gd name="T7" fmla="*/ 11 h 154"/>
                  <a:gd name="T8" fmla="*/ 23 w 144"/>
                  <a:gd name="T9" fmla="*/ 7 h 154"/>
                  <a:gd name="T10" fmla="*/ 26 w 144"/>
                  <a:gd name="T11" fmla="*/ 11 h 154"/>
                  <a:gd name="T12" fmla="*/ 32 w 144"/>
                  <a:gd name="T13" fmla="*/ 9 h 154"/>
                  <a:gd name="T14" fmla="*/ 22 w 144"/>
                  <a:gd name="T15" fmla="*/ 0 h 154"/>
                  <a:gd name="T16" fmla="*/ 8 w 144"/>
                  <a:gd name="T17" fmla="*/ 7 h 154"/>
                  <a:gd name="T18" fmla="*/ 20 w 144"/>
                  <a:gd name="T19" fmla="*/ 22 h 154"/>
                  <a:gd name="T20" fmla="*/ 6 w 144"/>
                  <a:gd name="T21" fmla="*/ 20 h 154"/>
                  <a:gd name="T22" fmla="*/ 0 w 144"/>
                  <a:gd name="T23" fmla="*/ 21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7319"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US" dirty="0"/>
              </a:p>
            </p:txBody>
          </p:sp>
          <p:sp>
            <p:nvSpPr>
              <p:cNvPr id="732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en-US" dirty="0"/>
              </a:p>
            </p:txBody>
          </p:sp>
        </p:grpSp>
      </p:grpSp>
      <p:sp>
        <p:nvSpPr>
          <p:cNvPr id="7321"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322"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b="0" i="0">
                <a:latin typeface="Arial" charset="0"/>
                <a:cs typeface="+mn-cs"/>
              </a:defRPr>
            </a:lvl1pPr>
          </a:lstStyle>
          <a:p>
            <a:pPr>
              <a:defRPr/>
            </a:pPr>
            <a:endParaRPr lang="en-US"/>
          </a:p>
        </p:txBody>
      </p:sp>
      <p:sp>
        <p:nvSpPr>
          <p:cNvPr id="7323"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b="0" i="0">
                <a:latin typeface="Arial" charset="0"/>
                <a:cs typeface="+mn-cs"/>
              </a:defRPr>
            </a:lvl1pPr>
          </a:lstStyle>
          <a:p>
            <a:pPr>
              <a:defRPr/>
            </a:pPr>
            <a:endParaRPr lang="en-US"/>
          </a:p>
        </p:txBody>
      </p:sp>
      <p:sp>
        <p:nvSpPr>
          <p:cNvPr id="7324"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b="0" i="0">
                <a:latin typeface="Arial" charset="0"/>
                <a:cs typeface="+mn-cs"/>
              </a:defRPr>
            </a:lvl1pPr>
          </a:lstStyle>
          <a:p>
            <a:pPr>
              <a:defRPr/>
            </a:pPr>
            <a:fld id="{0A5017F2-2E5C-4F0F-9051-050FC02A3633}" type="slidenum">
              <a:rPr lang="ar-SA"/>
              <a:pPr>
                <a:defRPr/>
              </a:pPr>
              <a:t>‹#›</a:t>
            </a:fld>
            <a:endParaRPr lang="en-US" dirty="0"/>
          </a:p>
        </p:txBody>
      </p:sp>
      <p:sp>
        <p:nvSpPr>
          <p:cNvPr id="7325"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82"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Lst>
  <p:transition spd="med">
    <p:newsflash/>
  </p:transition>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r" rtl="1" eaLnBrk="0" fontAlgn="base" hangingPunct="0">
        <a:spcBef>
          <a:spcPct val="20000"/>
        </a:spcBef>
        <a:spcAft>
          <a:spcPct val="0"/>
        </a:spcAft>
        <a:buClr>
          <a:schemeClr val="hlink"/>
        </a:buClr>
        <a:buSzPct val="80000"/>
        <a:buFont typeface="Arial"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SzPct val="80000"/>
        <a:buFont typeface="Arial" pitchFamily="34" charset="0"/>
        <a:buChar char="►"/>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425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b="0" i="0">
                <a:latin typeface="Arial" charset="0"/>
                <a:cs typeface="+mn-cs"/>
              </a:defRPr>
            </a:lvl1pPr>
          </a:lstStyle>
          <a:p>
            <a:pPr>
              <a:defRPr/>
            </a:pPr>
            <a:endParaRPr lang="en-US"/>
          </a:p>
        </p:txBody>
      </p:sp>
      <p:sp>
        <p:nvSpPr>
          <p:cNvPr id="22425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b="0" i="0">
                <a:latin typeface="Arial" charset="0"/>
                <a:cs typeface="+mn-cs"/>
              </a:defRPr>
            </a:lvl1pPr>
          </a:lstStyle>
          <a:p>
            <a:pPr>
              <a:defRPr/>
            </a:pPr>
            <a:fld id="{56CE6B53-E4FF-4FF1-B47A-D21E3604EF42}" type="slidenum">
              <a:rPr lang="ar-SA"/>
              <a:pPr>
                <a:defRPr/>
              </a:pPr>
              <a:t>‹#›</a:t>
            </a:fld>
            <a:endParaRPr lang="en-US" dirty="0"/>
          </a:p>
        </p:txBody>
      </p:sp>
      <p:grpSp>
        <p:nvGrpSpPr>
          <p:cNvPr id="2052" name="Group 4"/>
          <p:cNvGrpSpPr>
            <a:grpSpLocks/>
          </p:cNvGrpSpPr>
          <p:nvPr/>
        </p:nvGrpSpPr>
        <p:grpSpPr bwMode="auto">
          <a:xfrm>
            <a:off x="0" y="0"/>
            <a:ext cx="9140825" cy="6850063"/>
            <a:chOff x="0" y="0"/>
            <a:chExt cx="5758" cy="4315"/>
          </a:xfrm>
        </p:grpSpPr>
        <p:grpSp>
          <p:nvGrpSpPr>
            <p:cNvPr id="2056" name="Group 5"/>
            <p:cNvGrpSpPr>
              <a:grpSpLocks/>
            </p:cNvGrpSpPr>
            <p:nvPr userDrawn="1"/>
          </p:nvGrpSpPr>
          <p:grpSpPr bwMode="auto">
            <a:xfrm>
              <a:off x="1728" y="2230"/>
              <a:ext cx="4027" cy="2085"/>
              <a:chOff x="1728" y="2230"/>
              <a:chExt cx="4027" cy="2085"/>
            </a:xfrm>
          </p:grpSpPr>
          <p:sp>
            <p:nvSpPr>
              <p:cNvPr id="22426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dirty="0"/>
              </a:p>
            </p:txBody>
          </p:sp>
          <p:sp>
            <p:nvSpPr>
              <p:cNvPr id="22426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dirty="0"/>
              </a:p>
            </p:txBody>
          </p:sp>
          <p:sp>
            <p:nvSpPr>
              <p:cNvPr id="22426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dirty="0"/>
              </a:p>
            </p:txBody>
          </p:sp>
          <p:sp>
            <p:nvSpPr>
              <p:cNvPr id="2062"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22426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dirty="0"/>
              </a:p>
            </p:txBody>
          </p:sp>
        </p:grpSp>
        <p:sp>
          <p:nvSpPr>
            <p:cNvPr id="22426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dirty="0"/>
            </a:p>
          </p:txBody>
        </p:sp>
        <p:sp>
          <p:nvSpPr>
            <p:cNvPr id="2058" name="Freeform 12"/>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grpSp>
      <p:sp>
        <p:nvSpPr>
          <p:cNvPr id="22426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427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200" b="0" i="0">
                <a:latin typeface="Arial" charset="0"/>
                <a:cs typeface="+mn-cs"/>
              </a:defRPr>
            </a:lvl1pPr>
          </a:lstStyle>
          <a:p>
            <a:pPr>
              <a:defRPr/>
            </a:pPr>
            <a:endParaRPr lang="en-US"/>
          </a:p>
        </p:txBody>
      </p:sp>
      <p:sp>
        <p:nvSpPr>
          <p:cNvPr id="22427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83"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ransition spd="med">
    <p:newsflash/>
  </p:transition>
  <p:timing>
    <p:tnLst>
      <p:par>
        <p:cTn id="1" dur="indefinite" restart="never" nodeType="tmRoot"/>
      </p:par>
    </p:tnLst>
  </p:timing>
  <p:txStyles>
    <p:titleStyle>
      <a:lvl1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1"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1"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1"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1"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r" rtl="1"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3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2210" name="Rectangle 2"/>
          <p:cNvSpPr>
            <a:spLocks noGrp="1" noChangeArrowheads="1"/>
          </p:cNvSpPr>
          <p:nvPr>
            <p:ph type="ctrTitle"/>
          </p:nvPr>
        </p:nvSpPr>
        <p:spPr>
          <a:xfrm>
            <a:off x="3352800" y="1752600"/>
            <a:ext cx="2617788" cy="1439863"/>
          </a:xfrm>
        </p:spPr>
        <p:txBody>
          <a:bodyPr/>
          <a:lstStyle/>
          <a:p>
            <a:pPr eaLnBrk="1" hangingPunct="1">
              <a:defRPr/>
            </a:pPr>
            <a:r>
              <a:rPr lang="ar-SA" sz="2000" dirty="0" smtClean="0">
                <a:solidFill>
                  <a:schemeClr val="tx1"/>
                </a:solidFill>
                <a:cs typeface="Monotype Koufi" pitchFamily="2" charset="-78"/>
              </a:rPr>
              <a:t>جامعة جنـــــــوب الـــــــــوادي</a:t>
            </a:r>
            <a:br>
              <a:rPr lang="ar-SA" sz="2000" dirty="0" smtClean="0">
                <a:solidFill>
                  <a:schemeClr val="tx1"/>
                </a:solidFill>
                <a:cs typeface="Monotype Koufi" pitchFamily="2" charset="-78"/>
              </a:rPr>
            </a:br>
            <a:r>
              <a:rPr lang="ar-SA" sz="2000" dirty="0" smtClean="0">
                <a:solidFill>
                  <a:schemeClr val="tx1"/>
                </a:solidFill>
                <a:cs typeface="Monotype Koufi" pitchFamily="2" charset="-78"/>
              </a:rPr>
              <a:t>كليـة </a:t>
            </a:r>
            <a:r>
              <a:rPr lang="ar-EG" sz="2000" dirty="0" smtClean="0">
                <a:solidFill>
                  <a:schemeClr val="tx1"/>
                </a:solidFill>
                <a:cs typeface="Monotype Koufi" pitchFamily="2" charset="-78"/>
              </a:rPr>
              <a:t>الآثـــــار</a:t>
            </a:r>
            <a:br>
              <a:rPr lang="ar-EG" sz="2000" dirty="0" smtClean="0">
                <a:solidFill>
                  <a:schemeClr val="tx1"/>
                </a:solidFill>
                <a:cs typeface="Monotype Koufi" pitchFamily="2" charset="-78"/>
              </a:rPr>
            </a:br>
            <a:r>
              <a:rPr lang="ar-EG" sz="2000" dirty="0" smtClean="0">
                <a:solidFill>
                  <a:schemeClr val="tx1"/>
                </a:solidFill>
                <a:cs typeface="Monotype Koufi" pitchFamily="2" charset="-78"/>
              </a:rPr>
              <a:t>قسم الآثار المصرية   </a:t>
            </a:r>
            <a:r>
              <a:rPr lang="ar-SA" sz="2000" dirty="0" smtClean="0">
                <a:solidFill>
                  <a:schemeClr val="tx1"/>
                </a:solidFill>
                <a:cs typeface="Monotype Koufi" pitchFamily="2" charset="-78"/>
              </a:rPr>
              <a:t/>
            </a:r>
            <a:br>
              <a:rPr lang="ar-SA" sz="2000" dirty="0" smtClean="0">
                <a:solidFill>
                  <a:schemeClr val="tx1"/>
                </a:solidFill>
                <a:cs typeface="Monotype Koufi" pitchFamily="2" charset="-78"/>
              </a:rPr>
            </a:br>
            <a:r>
              <a:rPr lang="ar-SA" sz="2000" dirty="0" smtClean="0">
                <a:solidFill>
                  <a:schemeClr val="tx1"/>
                </a:solidFill>
                <a:cs typeface="Monotype Koufi" pitchFamily="2" charset="-78"/>
              </a:rPr>
              <a:t> الفرقة الثالثة  </a:t>
            </a:r>
            <a:br>
              <a:rPr lang="ar-SA" sz="2000" dirty="0" smtClean="0">
                <a:solidFill>
                  <a:schemeClr val="tx1"/>
                </a:solidFill>
                <a:cs typeface="Monotype Koufi" pitchFamily="2" charset="-78"/>
              </a:rPr>
            </a:br>
            <a:r>
              <a:rPr lang="ar-SA" sz="2000" dirty="0" smtClean="0">
                <a:solidFill>
                  <a:schemeClr val="tx1"/>
                </a:solidFill>
                <a:cs typeface="Arabuter" pitchFamily="2" charset="-78"/>
              </a:rPr>
              <a:t>***</a:t>
            </a:r>
            <a:endParaRPr lang="en-US" sz="2000" dirty="0" smtClean="0">
              <a:solidFill>
                <a:schemeClr val="tx1"/>
              </a:solidFill>
              <a:cs typeface="MCS Taybah S_U normal." pitchFamily="2" charset="-78"/>
            </a:endParaRPr>
          </a:p>
        </p:txBody>
      </p:sp>
      <p:sp>
        <p:nvSpPr>
          <p:cNvPr id="222211" name="Rectangle 3"/>
          <p:cNvSpPr>
            <a:spLocks noGrp="1" noChangeArrowheads="1"/>
          </p:cNvSpPr>
          <p:nvPr>
            <p:ph type="subTitle" idx="1"/>
          </p:nvPr>
        </p:nvSpPr>
        <p:spPr>
          <a:xfrm>
            <a:off x="2286000" y="3124200"/>
            <a:ext cx="4537075" cy="1008063"/>
          </a:xfrm>
        </p:spPr>
        <p:txBody>
          <a:bodyPr/>
          <a:lstStyle/>
          <a:p>
            <a:pPr eaLnBrk="1" hangingPunct="1">
              <a:defRPr/>
            </a:pPr>
            <a:r>
              <a:rPr lang="ar-EG" sz="4100" dirty="0" smtClean="0">
                <a:solidFill>
                  <a:srgbClr val="FFFF00"/>
                </a:solidFill>
                <a:cs typeface="PT Bold Heading" pitchFamily="2" charset="-78"/>
              </a:rPr>
              <a:t>معبد إسنــــــــا</a:t>
            </a:r>
            <a:endParaRPr lang="en-US" sz="4100" dirty="0" smtClean="0">
              <a:solidFill>
                <a:srgbClr val="FFFF00"/>
              </a:solidFill>
              <a:cs typeface="PT Bold Heading" pitchFamily="2" charset="-78"/>
            </a:endParaRPr>
          </a:p>
        </p:txBody>
      </p:sp>
      <p:sp>
        <p:nvSpPr>
          <p:cNvPr id="222212" name="Rectangle 4"/>
          <p:cNvSpPr>
            <a:spLocks noChangeArrowheads="1"/>
          </p:cNvSpPr>
          <p:nvPr/>
        </p:nvSpPr>
        <p:spPr bwMode="auto">
          <a:xfrm>
            <a:off x="2411413" y="4418013"/>
            <a:ext cx="4683125" cy="1296987"/>
          </a:xfrm>
          <a:prstGeom prst="rect">
            <a:avLst/>
          </a:prstGeom>
          <a:noFill/>
          <a:ln w="9525">
            <a:noFill/>
            <a:miter lim="800000"/>
            <a:headEnd/>
            <a:tailEnd/>
          </a:ln>
          <a:effectLst/>
        </p:spPr>
        <p:txBody>
          <a:bodyPr/>
          <a:lstStyle/>
          <a:p>
            <a:pPr algn="ctr" rtl="0">
              <a:spcBef>
                <a:spcPct val="20000"/>
              </a:spcBef>
              <a:buClr>
                <a:schemeClr val="hlink"/>
              </a:buClr>
              <a:buSzPct val="70000"/>
              <a:buFont typeface="Wingdings" pitchFamily="2" charset="2"/>
              <a:buNone/>
              <a:defRPr/>
            </a:pPr>
            <a:r>
              <a:rPr lang="ar-SA" sz="3000" b="0" i="0" dirty="0">
                <a:solidFill>
                  <a:srgbClr val="FFFF00"/>
                </a:solidFill>
                <a:effectLst>
                  <a:outerShdw blurRad="38100" dist="38100" dir="2700000" algn="tl">
                    <a:srgbClr val="000000"/>
                  </a:outerShdw>
                </a:effectLst>
                <a:latin typeface="Garamond" pitchFamily="18" charset="0"/>
                <a:cs typeface="Arabuter" pitchFamily="2" charset="-78"/>
              </a:rPr>
              <a:t>إ</a:t>
            </a:r>
          </a:p>
          <a:p>
            <a:pPr algn="ctr" rtl="0">
              <a:spcBef>
                <a:spcPct val="20000"/>
              </a:spcBef>
              <a:buClr>
                <a:schemeClr val="hlink"/>
              </a:buClr>
              <a:buSzPct val="70000"/>
              <a:buFont typeface="Wingdings" pitchFamily="2" charset="2"/>
              <a:buNone/>
              <a:defRPr/>
            </a:pPr>
            <a:r>
              <a:rPr lang="ar-SA" sz="3000" b="0" i="0" dirty="0">
                <a:solidFill>
                  <a:srgbClr val="FFFF00"/>
                </a:solidFill>
                <a:effectLst>
                  <a:outerShdw blurRad="38100" dist="38100" dir="2700000" algn="tl">
                    <a:srgbClr val="000000"/>
                  </a:outerShdw>
                </a:effectLst>
                <a:latin typeface="Garamond" pitchFamily="18" charset="0"/>
                <a:cs typeface="AL-Mateen" pitchFamily="2" charset="-78"/>
              </a:rPr>
              <a:t>د / </a:t>
            </a:r>
            <a:r>
              <a:rPr lang="ar-EG" sz="3000" b="0" i="0" dirty="0">
                <a:solidFill>
                  <a:srgbClr val="FFFF00"/>
                </a:solidFill>
                <a:effectLst>
                  <a:outerShdw blurRad="38100" dist="38100" dir="2700000" algn="tl">
                    <a:srgbClr val="000000"/>
                  </a:outerShdw>
                </a:effectLst>
                <a:latin typeface="Garamond" pitchFamily="18" charset="0"/>
                <a:cs typeface="AL-Mateen" pitchFamily="2" charset="-78"/>
              </a:rPr>
              <a:t>إيمــان أبو زيـــــــــــــــــــــــــــــــد </a:t>
            </a:r>
            <a:endParaRPr lang="en-US" sz="3000" b="0" i="0" dirty="0">
              <a:solidFill>
                <a:srgbClr val="FFFF00"/>
              </a:solidFill>
              <a:effectLst>
                <a:outerShdw blurRad="38100" dist="38100" dir="2700000" algn="tl">
                  <a:srgbClr val="000000"/>
                </a:outerShdw>
              </a:effectLst>
              <a:latin typeface="Garamond" pitchFamily="18" charset="0"/>
              <a:cs typeface="AL-Mateen" pitchFamily="2" charset="-78"/>
            </a:endParaRPr>
          </a:p>
        </p:txBody>
      </p:sp>
      <p:sp>
        <p:nvSpPr>
          <p:cNvPr id="222214" name="Rectangle 6"/>
          <p:cNvSpPr>
            <a:spLocks noChangeArrowheads="1"/>
          </p:cNvSpPr>
          <p:nvPr/>
        </p:nvSpPr>
        <p:spPr bwMode="auto">
          <a:xfrm>
            <a:off x="3505200" y="3962400"/>
            <a:ext cx="2233613" cy="649288"/>
          </a:xfrm>
          <a:prstGeom prst="rect">
            <a:avLst/>
          </a:prstGeom>
          <a:noFill/>
          <a:ln w="9525">
            <a:noFill/>
            <a:miter lim="800000"/>
            <a:headEnd/>
            <a:tailEnd/>
          </a:ln>
          <a:effectLst/>
        </p:spPr>
        <p:txBody>
          <a:bodyPr/>
          <a:lstStyle/>
          <a:p>
            <a:pPr algn="ctr">
              <a:spcBef>
                <a:spcPct val="20000"/>
              </a:spcBef>
              <a:buClr>
                <a:schemeClr val="hlink"/>
              </a:buClr>
              <a:buSzPct val="70000"/>
              <a:buFont typeface="Wingdings" pitchFamily="2" charset="2"/>
              <a:buNone/>
              <a:defRPr/>
            </a:pPr>
            <a:r>
              <a:rPr lang="ar-SA" sz="3700" b="0" i="0" u="sng" dirty="0">
                <a:solidFill>
                  <a:schemeClr val="tx2"/>
                </a:solidFill>
                <a:effectLst>
                  <a:outerShdw blurRad="38100" dist="38100" dir="2700000" algn="tl">
                    <a:srgbClr val="000000"/>
                  </a:outerShdw>
                </a:effectLst>
                <a:latin typeface="Garamond" pitchFamily="18" charset="0"/>
                <a:cs typeface="MCS Taybah S_U normal." pitchFamily="2" charset="-78"/>
              </a:rPr>
              <a:t>إعـــــداد </a:t>
            </a:r>
          </a:p>
        </p:txBody>
      </p:sp>
      <p:sp>
        <p:nvSpPr>
          <p:cNvPr id="222215" name="Rectangle 7"/>
          <p:cNvSpPr>
            <a:spLocks noChangeArrowheads="1"/>
          </p:cNvSpPr>
          <p:nvPr/>
        </p:nvSpPr>
        <p:spPr bwMode="auto">
          <a:xfrm>
            <a:off x="2625725" y="5876925"/>
            <a:ext cx="4251325" cy="525463"/>
          </a:xfrm>
          <a:prstGeom prst="rect">
            <a:avLst/>
          </a:prstGeom>
          <a:noFill/>
          <a:ln w="9525">
            <a:noFill/>
            <a:miter lim="800000"/>
            <a:headEnd/>
            <a:tailEnd/>
          </a:ln>
          <a:effectLst/>
        </p:spPr>
        <p:txBody>
          <a:bodyPr/>
          <a:lstStyle/>
          <a:p>
            <a:pPr algn="ctr">
              <a:spcBef>
                <a:spcPct val="20000"/>
              </a:spcBef>
              <a:buClr>
                <a:schemeClr val="hlink"/>
              </a:buClr>
              <a:buSzPct val="70000"/>
              <a:buFont typeface="Wingdings" pitchFamily="2" charset="2"/>
              <a:buNone/>
              <a:defRPr/>
            </a:pPr>
            <a:r>
              <a:rPr lang="ar-EG" sz="3000" b="0" i="0" dirty="0">
                <a:effectLst>
                  <a:outerShdw blurRad="38100" dist="38100" dir="2700000" algn="tl">
                    <a:srgbClr val="000000"/>
                  </a:outerShdw>
                </a:effectLst>
                <a:latin typeface="Garamond" pitchFamily="18" charset="0"/>
                <a:cs typeface="MCS Taybah S_U normal." pitchFamily="2" charset="-78"/>
              </a:rPr>
              <a:t>ال</a:t>
            </a:r>
            <a:r>
              <a:rPr lang="ar-SA" sz="3000" b="0" i="0" dirty="0">
                <a:effectLst>
                  <a:outerShdw blurRad="38100" dist="38100" dir="2700000" algn="tl">
                    <a:srgbClr val="000000"/>
                  </a:outerShdw>
                </a:effectLst>
                <a:latin typeface="Garamond" pitchFamily="18" charset="0"/>
                <a:cs typeface="MCS Taybah S_U normal." pitchFamily="2" charset="-78"/>
              </a:rPr>
              <a:t>عام الجامعي   </a:t>
            </a:r>
            <a:r>
              <a:rPr lang="ar-EG" sz="3000" b="0" i="0" dirty="0">
                <a:effectLst>
                  <a:outerShdw blurRad="38100" dist="38100" dir="2700000" algn="tl">
                    <a:srgbClr val="000000"/>
                  </a:outerShdw>
                </a:effectLst>
                <a:latin typeface="Garamond" pitchFamily="18" charset="0"/>
                <a:cs typeface="MCS Taybah S_U normal." pitchFamily="2" charset="-78"/>
              </a:rPr>
              <a:t>2020</a:t>
            </a:r>
            <a:r>
              <a:rPr lang="ar-SA" sz="3000" b="0" i="0" dirty="0">
                <a:effectLst>
                  <a:outerShdw blurRad="38100" dist="38100" dir="2700000" algn="tl">
                    <a:srgbClr val="000000"/>
                  </a:outerShdw>
                </a:effectLst>
                <a:latin typeface="Garamond" pitchFamily="18" charset="0"/>
                <a:cs typeface="MCS Taybah S_U normal." pitchFamily="2" charset="-78"/>
              </a:rPr>
              <a:t> </a:t>
            </a:r>
            <a:r>
              <a:rPr lang="ar-EG" sz="3000" b="0" i="0" dirty="0">
                <a:effectLst>
                  <a:outerShdw blurRad="38100" dist="38100" dir="2700000" algn="tl">
                    <a:srgbClr val="000000"/>
                  </a:outerShdw>
                </a:effectLst>
                <a:latin typeface="Garamond" pitchFamily="18" charset="0"/>
                <a:cs typeface="MCS Taybah S_U normal." pitchFamily="2" charset="-78"/>
              </a:rPr>
              <a:t>م</a:t>
            </a:r>
            <a:endParaRPr lang="ar-SA" sz="3000" b="0" i="0" dirty="0">
              <a:effectLst>
                <a:outerShdw blurRad="38100" dist="38100" dir="2700000" algn="tl">
                  <a:srgbClr val="000000"/>
                </a:outerShdw>
              </a:effectLst>
              <a:latin typeface="Garamond" pitchFamily="18" charset="0"/>
              <a:cs typeface="MCS Taybah S_U normal." pitchFamily="2" charset="-78"/>
            </a:endParaRPr>
          </a:p>
        </p:txBody>
      </p:sp>
      <p:pic>
        <p:nvPicPr>
          <p:cNvPr id="5127" name="Picture 8" descr="bn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088" t="5061" r="92363" b="10384"/>
          <a:stretch>
            <a:fillRect/>
          </a:stretch>
        </p:blipFill>
        <p:spPr bwMode="auto">
          <a:xfrm>
            <a:off x="3962400" y="152400"/>
            <a:ext cx="1438275"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10000">
    <p:wedge/>
    <p:sndAc>
      <p:stSnd loop="1">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222210"/>
                                        </p:tgtEl>
                                        <p:attrNameLst>
                                          <p:attrName>style.visibility</p:attrName>
                                        </p:attrNameLst>
                                      </p:cBhvr>
                                      <p:to>
                                        <p:strVal val="visible"/>
                                      </p:to>
                                    </p:set>
                                    <p:animEffect transition="in" filter="fade">
                                      <p:cBhvr>
                                        <p:cTn id="7" dur="800">
                                          <p:stCondLst>
                                            <p:cond delay="0"/>
                                          </p:stCondLst>
                                        </p:cTn>
                                        <p:tgtEl>
                                          <p:spTgt spid="222210"/>
                                        </p:tgtEl>
                                      </p:cBhvr>
                                    </p:animEffect>
                                    <p:anim calcmode="lin" valueType="num">
                                      <p:cBhvr>
                                        <p:cTn id="8" dur="800" fill="hold">
                                          <p:stCondLst>
                                            <p:cond delay="0"/>
                                          </p:stCondLst>
                                        </p:cTn>
                                        <p:tgtEl>
                                          <p:spTgt spid="222210"/>
                                        </p:tgtEl>
                                        <p:attrNameLst>
                                          <p:attrName>style.rotation</p:attrName>
                                        </p:attrNameLst>
                                      </p:cBhvr>
                                      <p:tavLst>
                                        <p:tav tm="0">
                                          <p:val>
                                            <p:fltVal val="720"/>
                                          </p:val>
                                        </p:tav>
                                        <p:tav tm="100000">
                                          <p:val>
                                            <p:fltVal val="0"/>
                                          </p:val>
                                        </p:tav>
                                      </p:tavLst>
                                    </p:anim>
                                    <p:anim calcmode="lin" valueType="num">
                                      <p:cBhvr>
                                        <p:cTn id="9" dur="800" fill="hold">
                                          <p:stCondLst>
                                            <p:cond delay="0"/>
                                          </p:stCondLst>
                                        </p:cTn>
                                        <p:tgtEl>
                                          <p:spTgt spid="222210"/>
                                        </p:tgtEl>
                                        <p:attrNameLst>
                                          <p:attrName>ppt_h</p:attrName>
                                        </p:attrNameLst>
                                      </p:cBhvr>
                                      <p:tavLst>
                                        <p:tav tm="0">
                                          <p:val>
                                            <p:fltVal val="0"/>
                                          </p:val>
                                        </p:tav>
                                        <p:tav tm="100000">
                                          <p:val>
                                            <p:strVal val="#ppt_h"/>
                                          </p:val>
                                        </p:tav>
                                      </p:tavLst>
                                    </p:anim>
                                    <p:anim calcmode="lin" valueType="num">
                                      <p:cBhvr>
                                        <p:cTn id="10" dur="800" fill="hold">
                                          <p:stCondLst>
                                            <p:cond delay="0"/>
                                          </p:stCondLst>
                                        </p:cTn>
                                        <p:tgtEl>
                                          <p:spTgt spid="222210"/>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222211">
                                            <p:txEl>
                                              <p:pRg st="0" end="0"/>
                                            </p:txEl>
                                          </p:spTgt>
                                        </p:tgtEl>
                                        <p:attrNameLst>
                                          <p:attrName>style.visibility</p:attrName>
                                        </p:attrNameLst>
                                      </p:cBhvr>
                                      <p:to>
                                        <p:strVal val="visible"/>
                                      </p:to>
                                    </p:set>
                                    <p:animEffect transition="in" filter="slide(fromBottom)">
                                      <p:cBhvr>
                                        <p:cTn id="15" dur="500">
                                          <p:stCondLst>
                                            <p:cond delay="0"/>
                                          </p:stCondLst>
                                        </p:cTn>
                                        <p:tgtEl>
                                          <p:spTgt spid="222211">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22214"/>
                                        </p:tgtEl>
                                        <p:attrNameLst>
                                          <p:attrName>style.visibility</p:attrName>
                                        </p:attrNameLst>
                                      </p:cBhvr>
                                      <p:to>
                                        <p:strVal val="visible"/>
                                      </p:to>
                                    </p:set>
                                    <p:animEffect transition="in" filter="box(in)">
                                      <p:cBhvr>
                                        <p:cTn id="20" dur="500"/>
                                        <p:tgtEl>
                                          <p:spTgt spid="22221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22212"/>
                                        </p:tgtEl>
                                        <p:attrNameLst>
                                          <p:attrName>style.visibility</p:attrName>
                                        </p:attrNameLst>
                                      </p:cBhvr>
                                      <p:to>
                                        <p:strVal val="visible"/>
                                      </p:to>
                                    </p:set>
                                    <p:animEffect transition="in" filter="checkerboard(across)">
                                      <p:cBhvr>
                                        <p:cTn id="25" dur="500"/>
                                        <p:tgtEl>
                                          <p:spTgt spid="22221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22215"/>
                                        </p:tgtEl>
                                        <p:attrNameLst>
                                          <p:attrName>style.visibility</p:attrName>
                                        </p:attrNameLst>
                                      </p:cBhvr>
                                      <p:to>
                                        <p:strVal val="visible"/>
                                      </p:to>
                                    </p:set>
                                    <p:animEffect transition="in" filter="blinds(horizontal)">
                                      <p:cBhvr>
                                        <p:cTn id="30" dur="500"/>
                                        <p:tgtEl>
                                          <p:spTgt spid="222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0" grpId="0"/>
      <p:bldP spid="222211" grpId="0" build="p"/>
      <p:bldP spid="222212" grpId="0"/>
      <p:bldP spid="222214" grpId="0"/>
      <p:bldP spid="2222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52400" y="0"/>
            <a:ext cx="9296400" cy="6858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1638" y="682625"/>
            <a:ext cx="5953125" cy="594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457200" y="-25400"/>
            <a:ext cx="8382000" cy="708025"/>
          </a:xfrm>
          <a:prstGeom prst="rect">
            <a:avLst/>
          </a:prstGeom>
          <a:noFill/>
        </p:spPr>
        <p:txBody>
          <a:bodyPr rtlCol="1">
            <a:spAutoFit/>
          </a:bodyPr>
          <a:lstStyle/>
          <a:p>
            <a:pPr algn="ctr">
              <a:defRPr/>
            </a:pPr>
            <a:r>
              <a:rPr lang="ar-EG" sz="4000" u="sng" dirty="0">
                <a:solidFill>
                  <a:srgbClr val="3399FF"/>
                </a:solidFill>
                <a:effectLst>
                  <a:outerShdw blurRad="38100" dist="38100" dir="2700000" algn="tl">
                    <a:srgbClr val="000000"/>
                  </a:outerShdw>
                </a:effectLst>
                <a:cs typeface="Arial" charset="0"/>
              </a:rPr>
              <a:t>توزيع بعض المناظر علي جدران المعبد</a:t>
            </a:r>
          </a:p>
        </p:txBody>
      </p:sp>
    </p:spTree>
  </p:cSld>
  <p:clrMapOvr>
    <a:masterClrMapping/>
  </p:clrMapOvr>
  <p:transition spd="med">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غعغغ"/>
          <p:cNvPicPr>
            <a:picLocks noChangeAspect="1" noChangeArrowheads="1" noCrop="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Rectangle 10"/>
          <p:cNvSpPr>
            <a:spLocks noGrp="1" noRot="1" noChangeArrowheads="1"/>
          </p:cNvSpPr>
          <p:nvPr>
            <p:ph type="title"/>
          </p:nvPr>
        </p:nvSpPr>
        <p:spPr>
          <a:xfrm>
            <a:off x="0" y="457200"/>
            <a:ext cx="8763000" cy="5181600"/>
          </a:xfrm>
        </p:spPr>
        <p:txBody>
          <a:bodyPr/>
          <a:lstStyle/>
          <a:p>
            <a:pPr algn="just" eaLnBrk="1" hangingPunct="1">
              <a:lnSpc>
                <a:spcPct val="150000"/>
              </a:lnSpc>
              <a:defRPr/>
            </a:pPr>
            <a:r>
              <a:rPr lang="ar-EG" sz="4000" b="1" dirty="0" smtClean="0">
                <a:solidFill>
                  <a:srgbClr val="4D4D4D"/>
                </a:solidFill>
              </a:rPr>
              <a:t>ولعل ابرز العناصر المعمارية التي تبقت من هذا المعبد هي صالة الأساطين التي تضم 24 أسطونا والتي أنشئت في عهد الأباطرة كلوديوس وفسبسيان وكانت بمثابة واجهة المعبد </a:t>
            </a:r>
            <a:r>
              <a:rPr lang="ar-SA" sz="4000" b="1" dirty="0" smtClean="0">
                <a:solidFill>
                  <a:srgbClr val="4D4D4D"/>
                </a:solidFill>
              </a:rPr>
              <a:t>وهي عبارة عن طراز معماري شاع في العصور المتأخرة يعرف باسم الأعمدة المتصلة أو الحوائط </a:t>
            </a:r>
            <a:r>
              <a:rPr lang="ar-EG" sz="4000" b="1" dirty="0" smtClean="0">
                <a:solidFill>
                  <a:srgbClr val="4D4D4D"/>
                </a:solidFill>
              </a:rPr>
              <a:t>النصفية.</a:t>
            </a:r>
            <a:endParaRPr lang="en-US" sz="4000" b="1" dirty="0" smtClean="0">
              <a:solidFill>
                <a:srgbClr val="4D4D4D"/>
              </a:solidFill>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370"/>
                                        </p:tgtEl>
                                        <p:attrNameLst>
                                          <p:attrName>style.visibility</p:attrName>
                                        </p:attrNameLst>
                                      </p:cBhvr>
                                      <p:to>
                                        <p:strVal val="visible"/>
                                      </p:to>
                                    </p:set>
                                    <p:anim calcmode="discrete" valueType="clr">
                                      <p:cBhvr override="childStyle">
                                        <p:cTn id="7" dur="80"/>
                                        <p:tgtEl>
                                          <p:spTgt spid="1537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370"/>
                                        </p:tgtEl>
                                        <p:attrNameLst>
                                          <p:attrName>fillcolor</p:attrName>
                                        </p:attrNameLst>
                                      </p:cBhvr>
                                      <p:tavLst>
                                        <p:tav tm="0">
                                          <p:val>
                                            <p:clrVal>
                                              <a:schemeClr val="accent2"/>
                                            </p:clrVal>
                                          </p:val>
                                        </p:tav>
                                        <p:tav tm="50000">
                                          <p:val>
                                            <p:clrVal>
                                              <a:schemeClr val="hlink"/>
                                            </p:clrVal>
                                          </p:val>
                                        </p:tav>
                                      </p:tavLst>
                                    </p:anim>
                                    <p:set>
                                      <p:cBhvr>
                                        <p:cTn id="9" dur="80"/>
                                        <p:tgtEl>
                                          <p:spTgt spid="1537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descr="غعغغ"/>
          <p:cNvPicPr>
            <a:picLocks noChangeAspect="1" noChangeArrowheads="1" noCrop="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10" desc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8" descr="غعغغ"/>
          <p:cNvPicPr>
            <a:picLocks noChangeAspect="1" noChangeArrowheads="1" noCrop="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0" descr="esn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8" descr="غعغغ"/>
          <p:cNvPicPr>
            <a:picLocks noChangeAspect="1" noChangeArrowheads="1" noCrop="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Rectangle 11"/>
          <p:cNvSpPr>
            <a:spLocks noGrp="1" noRot="1" noChangeArrowheads="1"/>
          </p:cNvSpPr>
          <p:nvPr>
            <p:ph type="title"/>
          </p:nvPr>
        </p:nvSpPr>
        <p:spPr>
          <a:xfrm>
            <a:off x="301625" y="228600"/>
            <a:ext cx="8385175" cy="6096000"/>
          </a:xfrm>
        </p:spPr>
        <p:txBody>
          <a:bodyPr/>
          <a:lstStyle/>
          <a:p>
            <a:pPr algn="just" eaLnBrk="1" hangingPunct="1">
              <a:lnSpc>
                <a:spcPct val="120000"/>
              </a:lnSpc>
              <a:defRPr/>
            </a:pPr>
            <a:r>
              <a:rPr lang="ar-EG" sz="3200" b="1" dirty="0" smtClean="0">
                <a:solidFill>
                  <a:srgbClr val="4D4D4D"/>
                </a:solidFill>
              </a:rPr>
              <a:t>وسقف هذه الصالة محمول على ستة صفوف من الأعمدة كل صف مكون من أربعة أعمدة أي أن الصالة الأمامية تتكون من 24 عمودا  وتواجه الصالة نهر النيل في اتجاه الشرق  وترجع تلك الصالة إلي عصر الإمبراطور الروماني كلوديوس(41 -54م)،وقد زخرفت على فترات خلال القرنين الأول والثاني الميلادي،وأحدث نقش في هذه الصالة يرجع إلى عصر الإمبراطور دكيوس من منتصف القرن الثالث الميلادي وهكذا يكون معبد إسنا هو المعبد الذي يحمل أحدث نصوص هيروغليفية معروفة . </a:t>
            </a:r>
            <a:endParaRPr lang="en-US" sz="3200" b="1" dirty="0" smtClean="0">
              <a:solidFill>
                <a:srgbClr val="4D4D4D"/>
              </a:solidFill>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1515"/>
                                        </p:tgtEl>
                                        <p:attrNameLst>
                                          <p:attrName>style.visibility</p:attrName>
                                        </p:attrNameLst>
                                      </p:cBhvr>
                                      <p:to>
                                        <p:strVal val="visible"/>
                                      </p:to>
                                    </p:set>
                                    <p:anim calcmode="discrete" valueType="clr">
                                      <p:cBhvr override="childStyle">
                                        <p:cTn id="7" dur="80"/>
                                        <p:tgtEl>
                                          <p:spTgt spid="2151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515"/>
                                        </p:tgtEl>
                                        <p:attrNameLst>
                                          <p:attrName>fillcolor</p:attrName>
                                        </p:attrNameLst>
                                      </p:cBhvr>
                                      <p:tavLst>
                                        <p:tav tm="0">
                                          <p:val>
                                            <p:clrVal>
                                              <a:schemeClr val="accent2"/>
                                            </p:clrVal>
                                          </p:val>
                                        </p:tav>
                                        <p:tav tm="50000">
                                          <p:val>
                                            <p:clrVal>
                                              <a:schemeClr val="hlink"/>
                                            </p:clrVal>
                                          </p:val>
                                        </p:tav>
                                      </p:tavLst>
                                    </p:anim>
                                    <p:set>
                                      <p:cBhvr>
                                        <p:cTn id="9" dur="80"/>
                                        <p:tgtEl>
                                          <p:spTgt spid="215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8" descr="غعغغ"/>
          <p:cNvPicPr>
            <a:picLocks noChangeAspect="1" noChangeArrowheads="1" noCrop="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10" descr="654archaeolog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غعغغ"/>
          <p:cNvPicPr>
            <a:picLocks noChangeAspect="1" noChangeArrowheads="1" noCrop="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Rectangle 3"/>
          <p:cNvSpPr>
            <a:spLocks noGrp="1" noRot="1" noChangeArrowheads="1"/>
          </p:cNvSpPr>
          <p:nvPr>
            <p:ph type="title"/>
          </p:nvPr>
        </p:nvSpPr>
        <p:spPr>
          <a:xfrm>
            <a:off x="301625" y="228600"/>
            <a:ext cx="8385175" cy="6019800"/>
          </a:xfrm>
        </p:spPr>
        <p:txBody>
          <a:bodyPr/>
          <a:lstStyle/>
          <a:p>
            <a:pPr algn="just" eaLnBrk="1" hangingPunct="1">
              <a:defRPr/>
            </a:pPr>
            <a:r>
              <a:rPr lang="ar-EG" sz="8800" b="1" i="1" u="sng" dirty="0" smtClean="0">
                <a:solidFill>
                  <a:srgbClr val="3399FF"/>
                </a:solidFill>
              </a:rPr>
              <a:t>أهم المناظر والنقوش</a:t>
            </a:r>
            <a:br>
              <a:rPr lang="ar-EG" sz="8800" b="1" i="1" u="sng" dirty="0" smtClean="0">
                <a:solidFill>
                  <a:srgbClr val="3399FF"/>
                </a:solidFill>
              </a:rPr>
            </a:br>
            <a:r>
              <a:rPr lang="ar-EG" dirty="0" smtClean="0">
                <a:solidFill>
                  <a:srgbClr val="4D4D4D"/>
                </a:solidFill>
              </a:rPr>
              <a:t>تتضمن صالة الأساطين مجموعة من المناظر المنقوشة والتي تمثل أهمية بالغة بالنسبة للديانة والعقيدة في هذه الفترة الزمنية فمنها ما يتعلق بأعياد المعبود خنوم  الرب الخالق والمعبودة نيت والتي كانت تعتبر هي الأخرى ربة خالقة ،ومنها ما يتعلق بالأبراج السماوية . </a:t>
            </a:r>
            <a:endParaRPr lang="en-US" dirty="0" smtClean="0">
              <a:solidFill>
                <a:srgbClr val="4D4D4D"/>
              </a:solidFill>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0355"/>
                                        </p:tgtEl>
                                        <p:attrNameLst>
                                          <p:attrName>style.visibility</p:attrName>
                                        </p:attrNameLst>
                                      </p:cBhvr>
                                      <p:to>
                                        <p:strVal val="visible"/>
                                      </p:to>
                                    </p:set>
                                    <p:anim calcmode="discrete" valueType="clr">
                                      <p:cBhvr override="childStyle">
                                        <p:cTn id="7" dur="80"/>
                                        <p:tgtEl>
                                          <p:spTgt spid="10035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0355"/>
                                        </p:tgtEl>
                                        <p:attrNameLst>
                                          <p:attrName>fillcolor</p:attrName>
                                        </p:attrNameLst>
                                      </p:cBhvr>
                                      <p:tavLst>
                                        <p:tav tm="0">
                                          <p:val>
                                            <p:clrVal>
                                              <a:schemeClr val="accent2"/>
                                            </p:clrVal>
                                          </p:val>
                                        </p:tav>
                                        <p:tav tm="50000">
                                          <p:val>
                                            <p:clrVal>
                                              <a:schemeClr val="hlink"/>
                                            </p:clrVal>
                                          </p:val>
                                        </p:tav>
                                      </p:tavLst>
                                    </p:anim>
                                    <p:set>
                                      <p:cBhvr>
                                        <p:cTn id="9" dur="80"/>
                                        <p:tgtEl>
                                          <p:spTgt spid="10035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غعغغ"/>
          <p:cNvPicPr>
            <a:picLocks noChangeAspect="1" noChangeArrowheads="1" noCrop="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Rectangle 3"/>
          <p:cNvSpPr>
            <a:spLocks noGrp="1" noRot="1" noChangeArrowheads="1"/>
          </p:cNvSpPr>
          <p:nvPr>
            <p:ph type="title"/>
          </p:nvPr>
        </p:nvSpPr>
        <p:spPr>
          <a:xfrm>
            <a:off x="228600" y="381000"/>
            <a:ext cx="8385175" cy="6172200"/>
          </a:xfrm>
        </p:spPr>
        <p:txBody>
          <a:bodyPr/>
          <a:lstStyle/>
          <a:p>
            <a:pPr algn="just" eaLnBrk="1" hangingPunct="1">
              <a:defRPr/>
            </a:pPr>
            <a:r>
              <a:rPr lang="ar-EG" dirty="0" smtClean="0">
                <a:solidFill>
                  <a:srgbClr val="4D4D4D"/>
                </a:solidFill>
              </a:rPr>
              <a:t>وتتعلق النقوش المسجلة على الأساطين الأربعة والعشرين ببعض أعياد إسنا مثل عيد رفع السماء وعيد عجلة الفخرانى إشارة إلى الرب الخالق خنوم وعيد صراع رع مع البشرية وعيد رحلة نيت من سايس .</a:t>
            </a:r>
            <a:br>
              <a:rPr lang="ar-EG" dirty="0" smtClean="0">
                <a:solidFill>
                  <a:srgbClr val="4D4D4D"/>
                </a:solidFill>
              </a:rPr>
            </a:br>
            <a:r>
              <a:rPr lang="ar-EG" dirty="0" smtClean="0">
                <a:solidFill>
                  <a:srgbClr val="4D4D4D"/>
                </a:solidFill>
              </a:rPr>
              <a:t>أما السقف فقد حوت نقوشه مناظر العديد من الأشكال الفلكية ، ومناظر العديد من الآلهة كما تخيلها المصري وهى تعبر في سفنها السماء وتتبع (رع) أثناء عبوره السماء من المشرق إلى المغرب </a:t>
            </a:r>
            <a:endParaRPr lang="en-US" dirty="0" smtClean="0">
              <a:solidFill>
                <a:srgbClr val="4D4D4D"/>
              </a:solidFill>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2403"/>
                                        </p:tgtEl>
                                        <p:attrNameLst>
                                          <p:attrName>style.visibility</p:attrName>
                                        </p:attrNameLst>
                                      </p:cBhvr>
                                      <p:to>
                                        <p:strVal val="visible"/>
                                      </p:to>
                                    </p:set>
                                    <p:anim calcmode="discrete" valueType="clr">
                                      <p:cBhvr override="childStyle">
                                        <p:cTn id="7" dur="80"/>
                                        <p:tgtEl>
                                          <p:spTgt spid="10240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403"/>
                                        </p:tgtEl>
                                        <p:attrNameLst>
                                          <p:attrName>fillcolor</p:attrName>
                                        </p:attrNameLst>
                                      </p:cBhvr>
                                      <p:tavLst>
                                        <p:tav tm="0">
                                          <p:val>
                                            <p:clrVal>
                                              <a:schemeClr val="accent2"/>
                                            </p:clrVal>
                                          </p:val>
                                        </p:tav>
                                        <p:tav tm="50000">
                                          <p:val>
                                            <p:clrVal>
                                              <a:schemeClr val="hlink"/>
                                            </p:clrVal>
                                          </p:val>
                                        </p:tav>
                                      </p:tavLst>
                                    </p:anim>
                                    <p:set>
                                      <p:cBhvr>
                                        <p:cTn id="9" dur="80"/>
                                        <p:tgtEl>
                                          <p:spTgt spid="10240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غعغغ"/>
          <p:cNvPicPr>
            <a:picLocks noChangeAspect="1" noChangeArrowheads="1" noCrop="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descr="Esna - Astronomical Ceil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غعغغ"/>
          <p:cNvPicPr>
            <a:picLocks noChangeAspect="1" noChangeArrowheads="1" noCrop="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Rectangle 3"/>
          <p:cNvSpPr>
            <a:spLocks noGrp="1" noRot="1" noChangeArrowheads="1"/>
          </p:cNvSpPr>
          <p:nvPr>
            <p:ph type="title"/>
          </p:nvPr>
        </p:nvSpPr>
        <p:spPr>
          <a:xfrm>
            <a:off x="301625" y="762000"/>
            <a:ext cx="8540750" cy="5486400"/>
          </a:xfrm>
        </p:spPr>
        <p:txBody>
          <a:bodyPr/>
          <a:lstStyle/>
          <a:p>
            <a:pPr algn="just" eaLnBrk="1" hangingPunct="1">
              <a:defRPr/>
            </a:pPr>
            <a:r>
              <a:rPr lang="ar-EG" sz="3200" dirty="0" smtClean="0">
                <a:solidFill>
                  <a:srgbClr val="4D4D4D"/>
                </a:solidFill>
              </a:rPr>
              <a:t>*</a:t>
            </a:r>
            <a:r>
              <a:rPr lang="ar-EG" sz="3600" dirty="0" smtClean="0">
                <a:solidFill>
                  <a:srgbClr val="4D4D4D"/>
                </a:solidFill>
              </a:rPr>
              <a:t>ومن غرائب الأمور أن نقوش معبد إسنا تقدم لنا إلهين من آلهة الخلق ،أحدهما خنوم , والآخر الربة نيت ، ولقد وصفت النصوص الإله خنوم بأنه :" هو الذي يشكل الإنسان ويأتي بالآلهة إلى العالم وهو الذي صنع الحيوانات كبيرها وصغيرها والذي خلق الأسماك والزواحف وهو الذي نمى الثروة السمكية حتى يأكلها البشر والتي تعيش في مياه الفيضان التي تأتى من الكهفين  وهو الذي زرع الخضروات في الحقول ونمى الحبوب حتى يوفر المأكل للإنسان والآلهة وأخيرا هو الذي أوجد المناجم في قلب الصحراء حتى تعطي الأرض كل ما في باطنها </a:t>
            </a:r>
            <a:r>
              <a:rPr lang="ar-EG" sz="3200" dirty="0" smtClean="0">
                <a:solidFill>
                  <a:srgbClr val="4D4D4D"/>
                </a:solidFill>
              </a:rPr>
              <a:t>"</a:t>
            </a:r>
            <a:endParaRPr lang="en-US" sz="3200" dirty="0" smtClean="0">
              <a:solidFill>
                <a:srgbClr val="4D4D4D"/>
              </a:solidFill>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6499"/>
                                        </p:tgtEl>
                                        <p:attrNameLst>
                                          <p:attrName>style.visibility</p:attrName>
                                        </p:attrNameLst>
                                      </p:cBhvr>
                                      <p:to>
                                        <p:strVal val="visible"/>
                                      </p:to>
                                    </p:set>
                                    <p:anim calcmode="discrete" valueType="clr">
                                      <p:cBhvr override="childStyle">
                                        <p:cTn id="7" dur="80"/>
                                        <p:tgtEl>
                                          <p:spTgt spid="10649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6499"/>
                                        </p:tgtEl>
                                        <p:attrNameLst>
                                          <p:attrName>fillcolor</p:attrName>
                                        </p:attrNameLst>
                                      </p:cBhvr>
                                      <p:tavLst>
                                        <p:tav tm="0">
                                          <p:val>
                                            <p:clrVal>
                                              <a:schemeClr val="accent2"/>
                                            </p:clrVal>
                                          </p:val>
                                        </p:tav>
                                        <p:tav tm="50000">
                                          <p:val>
                                            <p:clrVal>
                                              <a:schemeClr val="hlink"/>
                                            </p:clrVal>
                                          </p:val>
                                        </p:tav>
                                      </p:tavLst>
                                    </p:anim>
                                    <p:set>
                                      <p:cBhvr>
                                        <p:cTn id="9" dur="80"/>
                                        <p:tgtEl>
                                          <p:spTgt spid="10649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descr="غعغغ"/>
          <p:cNvPicPr>
            <a:picLocks noChangeAspect="1" noChangeArrowheads="1" noCrop="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4"/>
          <p:cNvSpPr>
            <a:spLocks noGrp="1" noChangeArrowheads="1"/>
          </p:cNvSpPr>
          <p:nvPr>
            <p:ph type="ctrTitle"/>
          </p:nvPr>
        </p:nvSpPr>
        <p:spPr>
          <a:xfrm>
            <a:off x="685800" y="244475"/>
            <a:ext cx="7543800" cy="3108325"/>
          </a:xfrm>
        </p:spPr>
        <p:txBody>
          <a:bodyPr/>
          <a:lstStyle/>
          <a:p>
            <a:pPr eaLnBrk="1" hangingPunct="1">
              <a:defRPr/>
            </a:pPr>
            <a:r>
              <a:rPr lang="ar-EG" sz="9600" i="1" dirty="0" smtClean="0">
                <a:solidFill>
                  <a:srgbClr val="3399FF"/>
                </a:solidFill>
                <a:cs typeface="PT Bold Heading" pitchFamily="2" charset="-78"/>
              </a:rPr>
              <a:t>معبـــــــــد إسنـــــا</a:t>
            </a:r>
            <a:endParaRPr lang="en-US" sz="9600" i="1" dirty="0" smtClean="0">
              <a:solidFill>
                <a:srgbClr val="3399FF"/>
              </a:solidFill>
              <a:cs typeface="PT Bold Heading" pitchFamily="2" charset="-78"/>
            </a:endParaRPr>
          </a:p>
        </p:txBody>
      </p:sp>
      <p:pic>
        <p:nvPicPr>
          <p:cNvPr id="6148" name="Picture 10" desc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581400"/>
            <a:ext cx="3657600" cy="27432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49" name="Picture 11" descr="esna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581400"/>
            <a:ext cx="3657600" cy="27432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6388"/>
                                        </p:tgtEl>
                                        <p:attrNameLst>
                                          <p:attrName>style.visibility</p:attrName>
                                        </p:attrNameLst>
                                      </p:cBhvr>
                                      <p:to>
                                        <p:strVal val="visible"/>
                                      </p:to>
                                    </p:set>
                                    <p:animEffect transition="in" filter="fade">
                                      <p:cBhvr>
                                        <p:cTn id="7" dur="2000"/>
                                        <p:tgtEl>
                                          <p:spTgt spid="16388"/>
                                        </p:tgtEl>
                                      </p:cBhvr>
                                    </p:animEffect>
                                    <p:anim calcmode="lin" valueType="num">
                                      <p:cBhvr>
                                        <p:cTn id="8" dur="2000" fill="hold"/>
                                        <p:tgtEl>
                                          <p:spTgt spid="16388"/>
                                        </p:tgtEl>
                                        <p:attrNameLst>
                                          <p:attrName>ppt_w</p:attrName>
                                        </p:attrNameLst>
                                      </p:cBhvr>
                                      <p:tavLst>
                                        <p:tav tm="0" fmla="#ppt_w*sin(2.5*pi*$)">
                                          <p:val>
                                            <p:fltVal val="0"/>
                                          </p:val>
                                        </p:tav>
                                        <p:tav tm="100000">
                                          <p:val>
                                            <p:fltVal val="1"/>
                                          </p:val>
                                        </p:tav>
                                      </p:tavLst>
                                    </p:anim>
                                    <p:anim calcmode="lin" valueType="num">
                                      <p:cBhvr>
                                        <p:cTn id="9" dur="2000" fill="hold"/>
                                        <p:tgtEl>
                                          <p:spTgt spid="1638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غعغغ"/>
          <p:cNvPicPr>
            <a:picLocks noChangeAspect="1" noChangeArrowheads="1" noCrop="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Rectangle 3"/>
          <p:cNvSpPr>
            <a:spLocks noGrp="1" noRot="1" noChangeArrowheads="1"/>
          </p:cNvSpPr>
          <p:nvPr>
            <p:ph type="title"/>
          </p:nvPr>
        </p:nvSpPr>
        <p:spPr>
          <a:xfrm>
            <a:off x="301625" y="228600"/>
            <a:ext cx="8537575" cy="5791200"/>
          </a:xfrm>
        </p:spPr>
        <p:txBody>
          <a:bodyPr/>
          <a:lstStyle/>
          <a:p>
            <a:pPr algn="just" eaLnBrk="1" hangingPunct="1">
              <a:defRPr/>
            </a:pPr>
            <a:r>
              <a:rPr lang="ar-EG" sz="3600" dirty="0" smtClean="0">
                <a:solidFill>
                  <a:srgbClr val="4D4D4D"/>
                </a:solidFill>
              </a:rPr>
              <a:t>وإلي جانب الإله خنوم هناك الربة نيت سيدة المدينة الكبرى سايس الكائنة في غرب الدلتا  والتي عبدت في معبد إسنا كشكل ثاني للإله الخالق وقد وصفت الربة نيت في نصوص ونقوش المعبد كالتالي : "ملكة الآلهة في السماء ،والآلهة في الأرض  وسيدة الآلهة في الكون أول من تأتي من الآلهة والتي أتت إلي الوجود قبل الذين وجب تواجدهم منذ البداية " .</a:t>
            </a:r>
            <a:br>
              <a:rPr lang="ar-EG" sz="3600" dirty="0" smtClean="0">
                <a:solidFill>
                  <a:srgbClr val="4D4D4D"/>
                </a:solidFill>
              </a:rPr>
            </a:br>
            <a:r>
              <a:rPr lang="ar-EG" sz="3600" dirty="0" smtClean="0">
                <a:solidFill>
                  <a:srgbClr val="4D4D4D"/>
                </a:solidFill>
              </a:rPr>
              <a:t>وإلي جانب كلا من خنوم ونيت كان هناك عدد آخر من الآلهة عبد في هذا المعبد وهم نبتو سيدة الريف ومنحيت اللبؤة المهابة  والطفل حقات والتمساح شما-نفر والأسد تيتوس ذو الرأس الآدمية .</a:t>
            </a:r>
            <a:endParaRPr lang="en-US" sz="3600" dirty="0" smtClean="0">
              <a:solidFill>
                <a:srgbClr val="4D4D4D"/>
              </a:solidFill>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8547"/>
                                        </p:tgtEl>
                                        <p:attrNameLst>
                                          <p:attrName>style.visibility</p:attrName>
                                        </p:attrNameLst>
                                      </p:cBhvr>
                                      <p:to>
                                        <p:strVal val="visible"/>
                                      </p:to>
                                    </p:set>
                                    <p:anim calcmode="discrete" valueType="clr">
                                      <p:cBhvr override="childStyle">
                                        <p:cTn id="7" dur="80"/>
                                        <p:tgtEl>
                                          <p:spTgt spid="10854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8547"/>
                                        </p:tgtEl>
                                        <p:attrNameLst>
                                          <p:attrName>fillcolor</p:attrName>
                                        </p:attrNameLst>
                                      </p:cBhvr>
                                      <p:tavLst>
                                        <p:tav tm="0">
                                          <p:val>
                                            <p:clrVal>
                                              <a:schemeClr val="accent2"/>
                                            </p:clrVal>
                                          </p:val>
                                        </p:tav>
                                        <p:tav tm="50000">
                                          <p:val>
                                            <p:clrVal>
                                              <a:schemeClr val="hlink"/>
                                            </p:clrVal>
                                          </p:val>
                                        </p:tav>
                                      </p:tavLst>
                                    </p:anim>
                                    <p:set>
                                      <p:cBhvr>
                                        <p:cTn id="9" dur="80"/>
                                        <p:tgtEl>
                                          <p:spTgt spid="10854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غعغغ"/>
          <p:cNvPicPr>
            <a:picLocks noChangeAspect="1" noChangeArrowheads="1" noCrop="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1" name="Rectangle 3"/>
          <p:cNvSpPr>
            <a:spLocks noGrp="1" noRot="1" noChangeArrowheads="1"/>
          </p:cNvSpPr>
          <p:nvPr>
            <p:ph type="title"/>
          </p:nvPr>
        </p:nvSpPr>
        <p:spPr>
          <a:xfrm>
            <a:off x="381000" y="457200"/>
            <a:ext cx="8537575" cy="5638800"/>
          </a:xfrm>
        </p:spPr>
        <p:txBody>
          <a:bodyPr/>
          <a:lstStyle/>
          <a:p>
            <a:pPr algn="just" eaLnBrk="1" hangingPunct="1">
              <a:defRPr/>
            </a:pPr>
            <a:r>
              <a:rPr lang="ar-EG" sz="3600" dirty="0" smtClean="0">
                <a:solidFill>
                  <a:srgbClr val="4D4D4D"/>
                </a:solidFill>
              </a:rPr>
              <a:t>وإذا كانت نقوش دندرة حوت اسم الإمبراطور الروماني الخامس نيرون فهنا في إسنا نجد أسماء العديد من الأباطرة الرومان الذين عاشوا في القرنين  الثاني والثلث الميلاديين ومنهم سبتميوس سيفيروس جوليا دومنا وأولادها خلال الرحلة إلي مصر في عام  199 م ، وبعد وفاة الإمبراطور  أختلف ولديه وقتل كاراكالا أخيه جيتا الذي محيت صورته  وهشمت في جميع أنحاء الإمبراطورية وفي معبد إسنا نجد صورته ممحاة وخاناته الملكية مهشمة  ورغم حداثة النقوش نجد أن قائمة أسماء الآلهة لم تتغير والطقوس لم تتبدل , وأن نفس نوعية القرابين استمرت تقدم .</a:t>
            </a:r>
            <a:endParaRPr lang="en-US" sz="3600" dirty="0" smtClean="0">
              <a:solidFill>
                <a:srgbClr val="4D4D4D"/>
              </a:solidFill>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0291"/>
                                        </p:tgtEl>
                                        <p:attrNameLst>
                                          <p:attrName>style.visibility</p:attrName>
                                        </p:attrNameLst>
                                      </p:cBhvr>
                                      <p:to>
                                        <p:strVal val="visible"/>
                                      </p:to>
                                    </p:set>
                                    <p:anim calcmode="discrete" valueType="clr">
                                      <p:cBhvr override="childStyle">
                                        <p:cTn id="7" dur="80"/>
                                        <p:tgtEl>
                                          <p:spTgt spid="14029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0291"/>
                                        </p:tgtEl>
                                        <p:attrNameLst>
                                          <p:attrName>fillcolor</p:attrName>
                                        </p:attrNameLst>
                                      </p:cBhvr>
                                      <p:tavLst>
                                        <p:tav tm="0">
                                          <p:val>
                                            <p:clrVal>
                                              <a:schemeClr val="accent2"/>
                                            </p:clrVal>
                                          </p:val>
                                        </p:tav>
                                        <p:tav tm="50000">
                                          <p:val>
                                            <p:clrVal>
                                              <a:schemeClr val="hlink"/>
                                            </p:clrVal>
                                          </p:val>
                                        </p:tav>
                                      </p:tavLst>
                                    </p:anim>
                                    <p:set>
                                      <p:cBhvr>
                                        <p:cTn id="9" dur="80"/>
                                        <p:tgtEl>
                                          <p:spTgt spid="14029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غعغغ"/>
          <p:cNvPicPr>
            <a:picLocks noChangeAspect="1" noChangeArrowheads="1" noCrop="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3" name="Rectangle 3"/>
          <p:cNvSpPr>
            <a:spLocks noGrp="1" noRot="1" noChangeArrowheads="1"/>
          </p:cNvSpPr>
          <p:nvPr>
            <p:ph type="title"/>
          </p:nvPr>
        </p:nvSpPr>
        <p:spPr>
          <a:xfrm>
            <a:off x="301625" y="228600"/>
            <a:ext cx="8461375" cy="6248400"/>
          </a:xfrm>
        </p:spPr>
        <p:txBody>
          <a:bodyPr/>
          <a:lstStyle/>
          <a:p>
            <a:pPr algn="just" eaLnBrk="1" hangingPunct="1">
              <a:defRPr/>
            </a:pPr>
            <a:r>
              <a:rPr lang="ar-EG" sz="4000" dirty="0" smtClean="0">
                <a:solidFill>
                  <a:srgbClr val="4D4D4D"/>
                </a:solidFill>
              </a:rPr>
              <a:t>ومن أهم الطقوس التي كانت تجرى في هذا المعبد ، كان طقس سحري الغرض منه الحماية والقضاء على الأعداء ، وهو الطقس الذي يمثل فيه أعداء مصر التقليديين  داخل شبكة صيد مع الطيور والأسماك وقد نقش هذا الطقس على الحائط الداخلي من الناحية الشمالية .</a:t>
            </a:r>
            <a:br>
              <a:rPr lang="ar-EG" sz="4000" dirty="0" smtClean="0">
                <a:solidFill>
                  <a:srgbClr val="4D4D4D"/>
                </a:solidFill>
              </a:rPr>
            </a:br>
            <a:r>
              <a:rPr lang="ar-EG" sz="4000" dirty="0" smtClean="0">
                <a:solidFill>
                  <a:srgbClr val="4D4D4D"/>
                </a:solidFill>
              </a:rPr>
              <a:t>ورغم صغر الجزء المكتشف من معبد إسنا ألا أن ما قدمه لنل من معلومات دينية  يفوق من حيث الأهمية والكم ما قدمته معابد ضخمة ترجع إلي عصر الدولة الحديثة .</a:t>
            </a:r>
            <a:endParaRPr lang="en-US" sz="4000" dirty="0" smtClean="0">
              <a:solidFill>
                <a:srgbClr val="4D4D4D"/>
              </a:solidFill>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8243"/>
                                        </p:tgtEl>
                                        <p:attrNameLst>
                                          <p:attrName>style.visibility</p:attrName>
                                        </p:attrNameLst>
                                      </p:cBhvr>
                                      <p:to>
                                        <p:strVal val="visible"/>
                                      </p:to>
                                    </p:set>
                                    <p:anim calcmode="discrete" valueType="clr">
                                      <p:cBhvr override="childStyle">
                                        <p:cTn id="7" dur="80"/>
                                        <p:tgtEl>
                                          <p:spTgt spid="13824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8243"/>
                                        </p:tgtEl>
                                        <p:attrNameLst>
                                          <p:attrName>fillcolor</p:attrName>
                                        </p:attrNameLst>
                                      </p:cBhvr>
                                      <p:tavLst>
                                        <p:tav tm="0">
                                          <p:val>
                                            <p:clrVal>
                                              <a:schemeClr val="accent2"/>
                                            </p:clrVal>
                                          </p:val>
                                        </p:tav>
                                        <p:tav tm="50000">
                                          <p:val>
                                            <p:clrVal>
                                              <a:schemeClr val="hlink"/>
                                            </p:clrVal>
                                          </p:val>
                                        </p:tav>
                                      </p:tavLst>
                                    </p:anim>
                                    <p:set>
                                      <p:cBhvr>
                                        <p:cTn id="9" dur="80"/>
                                        <p:tgtEl>
                                          <p:spTgt spid="13824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غعغغ"/>
          <p:cNvPicPr>
            <a:picLocks noChangeAspect="1" noChangeArrowheads="1" noCrop="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5" name="Rectangle 3"/>
          <p:cNvSpPr>
            <a:spLocks noGrp="1" noRot="1" noChangeArrowheads="1"/>
          </p:cNvSpPr>
          <p:nvPr>
            <p:ph type="title"/>
          </p:nvPr>
        </p:nvSpPr>
        <p:spPr>
          <a:xfrm>
            <a:off x="228600" y="457200"/>
            <a:ext cx="8540750" cy="5410200"/>
          </a:xfrm>
        </p:spPr>
        <p:txBody>
          <a:bodyPr/>
          <a:lstStyle/>
          <a:p>
            <a:pPr algn="just" eaLnBrk="1" hangingPunct="1">
              <a:defRPr/>
            </a:pPr>
            <a:r>
              <a:rPr lang="ar-EG" sz="6000" b="1" i="1" u="sng" dirty="0" smtClean="0">
                <a:solidFill>
                  <a:srgbClr val="3399FF"/>
                </a:solidFill>
              </a:rPr>
              <a:t>* ومن أهم المناظر المسجلة على جدران المعبد ما يلي :-</a:t>
            </a:r>
            <a:br>
              <a:rPr lang="ar-EG" sz="6000" b="1" i="1" u="sng" dirty="0" smtClean="0">
                <a:solidFill>
                  <a:srgbClr val="3399FF"/>
                </a:solidFill>
              </a:rPr>
            </a:br>
            <a:r>
              <a:rPr lang="ar-EG" sz="4000" dirty="0" smtClean="0">
                <a:solidFill>
                  <a:srgbClr val="4D4D4D"/>
                </a:solidFill>
              </a:rPr>
              <a:t>1- مناظر التقدمة التقليدية من قبل الملوك البطالمة والأباطرة الرومان للمعبودات المختلفة .</a:t>
            </a:r>
            <a:br>
              <a:rPr lang="ar-EG" sz="4000" dirty="0" smtClean="0">
                <a:solidFill>
                  <a:srgbClr val="4D4D4D"/>
                </a:solidFill>
              </a:rPr>
            </a:br>
            <a:r>
              <a:rPr lang="ar-EG" sz="4000" dirty="0" smtClean="0">
                <a:solidFill>
                  <a:srgbClr val="4D4D4D"/>
                </a:solidFill>
              </a:rPr>
              <a:t>2- منظر صيد الأرواح الشريرة والذي يمثل شبكة تضم طيورا وحيوانات واسماك يجرها ملوك وأرباب وتقدم لرب المعبد الرئيسي خنوم.</a:t>
            </a:r>
            <a:endParaRPr lang="en-US" sz="4000" dirty="0" smtClean="0">
              <a:solidFill>
                <a:srgbClr val="4D4D4D"/>
              </a:solidFill>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6195"/>
                                        </p:tgtEl>
                                        <p:attrNameLst>
                                          <p:attrName>style.visibility</p:attrName>
                                        </p:attrNameLst>
                                      </p:cBhvr>
                                      <p:to>
                                        <p:strVal val="visible"/>
                                      </p:to>
                                    </p:set>
                                    <p:anim calcmode="discrete" valueType="clr">
                                      <p:cBhvr override="childStyle">
                                        <p:cTn id="7" dur="80"/>
                                        <p:tgtEl>
                                          <p:spTgt spid="13619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6195"/>
                                        </p:tgtEl>
                                        <p:attrNameLst>
                                          <p:attrName>fillcolor</p:attrName>
                                        </p:attrNameLst>
                                      </p:cBhvr>
                                      <p:tavLst>
                                        <p:tav tm="0">
                                          <p:val>
                                            <p:clrVal>
                                              <a:schemeClr val="accent2"/>
                                            </p:clrVal>
                                          </p:val>
                                        </p:tav>
                                        <p:tav tm="50000">
                                          <p:val>
                                            <p:clrVal>
                                              <a:schemeClr val="hlink"/>
                                            </p:clrVal>
                                          </p:val>
                                        </p:tav>
                                      </p:tavLst>
                                    </p:anim>
                                    <p:set>
                                      <p:cBhvr>
                                        <p:cTn id="9" dur="80"/>
                                        <p:tgtEl>
                                          <p:spTgt spid="13619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غعغغ"/>
          <p:cNvPicPr>
            <a:picLocks noChangeAspect="1" noChangeArrowheads="1" noCrop="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7" name="Rectangle 3"/>
          <p:cNvSpPr>
            <a:spLocks noGrp="1" noRot="1" noChangeArrowheads="1"/>
          </p:cNvSpPr>
          <p:nvPr>
            <p:ph type="title"/>
          </p:nvPr>
        </p:nvSpPr>
        <p:spPr>
          <a:xfrm>
            <a:off x="301625" y="228600"/>
            <a:ext cx="8613775" cy="6172200"/>
          </a:xfrm>
        </p:spPr>
        <p:txBody>
          <a:bodyPr/>
          <a:lstStyle/>
          <a:p>
            <a:pPr algn="just" eaLnBrk="1" hangingPunct="1">
              <a:defRPr/>
            </a:pPr>
            <a:r>
              <a:rPr lang="ar-EG" sz="3600" dirty="0" smtClean="0">
                <a:solidFill>
                  <a:srgbClr val="4D4D4D"/>
                </a:solidFill>
              </a:rPr>
              <a:t>3- المناظر الفلكية ومن أهمها تمثيل الأبراج السماوية وتمثيل 18 قاربا في كلا من طرفي سقف الصالة يمثل كل قارب عشرة أيام أي 180 يوما في كل ناحية   ومجموعها يمثل أيام العام .</a:t>
            </a:r>
            <a:br>
              <a:rPr lang="ar-EG" sz="3600" dirty="0" smtClean="0">
                <a:solidFill>
                  <a:srgbClr val="4D4D4D"/>
                </a:solidFill>
              </a:rPr>
            </a:br>
            <a:r>
              <a:rPr lang="ar-EG" sz="3600" dirty="0" smtClean="0">
                <a:solidFill>
                  <a:srgbClr val="4D4D4D"/>
                </a:solidFill>
              </a:rPr>
              <a:t>4- تمثيل اتجاهات الرياح الأربعة على شكل كائنات خرافية بأربع وحدات أو بأربع أجنحة وأربعة رؤوس .</a:t>
            </a:r>
            <a:br>
              <a:rPr lang="ar-EG" sz="3600" dirty="0" smtClean="0">
                <a:solidFill>
                  <a:srgbClr val="4D4D4D"/>
                </a:solidFill>
              </a:rPr>
            </a:br>
            <a:r>
              <a:rPr lang="ar-EG" sz="3600" dirty="0" smtClean="0">
                <a:solidFill>
                  <a:srgbClr val="4D4D4D"/>
                </a:solidFill>
              </a:rPr>
              <a:t>5- التمثيل المتكرر في صف طويل للتمساح (المعبود سوبك )من ناحية والمعبود خنوم من ناحية أخرى .</a:t>
            </a:r>
            <a:br>
              <a:rPr lang="ar-EG" sz="3600" dirty="0" smtClean="0">
                <a:solidFill>
                  <a:srgbClr val="4D4D4D"/>
                </a:solidFill>
              </a:rPr>
            </a:br>
            <a:r>
              <a:rPr lang="ar-EG" sz="3600" dirty="0" smtClean="0">
                <a:solidFill>
                  <a:srgbClr val="4D4D4D"/>
                </a:solidFill>
              </a:rPr>
              <a:t/>
            </a:r>
            <a:br>
              <a:rPr lang="ar-EG" sz="3600" dirty="0" smtClean="0">
                <a:solidFill>
                  <a:srgbClr val="4D4D4D"/>
                </a:solidFill>
              </a:rPr>
            </a:br>
            <a:r>
              <a:rPr lang="ar-EG" sz="3600" dirty="0" smtClean="0">
                <a:solidFill>
                  <a:srgbClr val="4D4D4D"/>
                </a:solidFill>
              </a:rPr>
              <a:t>6- طقس تأسيس المعبد .</a:t>
            </a:r>
            <a:br>
              <a:rPr lang="ar-EG" sz="3600" dirty="0" smtClean="0">
                <a:solidFill>
                  <a:srgbClr val="4D4D4D"/>
                </a:solidFill>
              </a:rPr>
            </a:br>
            <a:r>
              <a:rPr lang="ar-EG" sz="3600" dirty="0" smtClean="0">
                <a:solidFill>
                  <a:srgbClr val="4D4D4D"/>
                </a:solidFill>
              </a:rPr>
              <a:t>7- طقس خروج الملك من قصره ودخوله المعبد.</a:t>
            </a:r>
            <a:endParaRPr lang="en-US" sz="3600" dirty="0" smtClean="0">
              <a:solidFill>
                <a:srgbClr val="4D4D4D"/>
              </a:solidFill>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4147"/>
                                        </p:tgtEl>
                                        <p:attrNameLst>
                                          <p:attrName>style.visibility</p:attrName>
                                        </p:attrNameLst>
                                      </p:cBhvr>
                                      <p:to>
                                        <p:strVal val="visible"/>
                                      </p:to>
                                    </p:set>
                                    <p:anim calcmode="discrete" valueType="clr">
                                      <p:cBhvr override="childStyle">
                                        <p:cTn id="7" dur="80"/>
                                        <p:tgtEl>
                                          <p:spTgt spid="13414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4147"/>
                                        </p:tgtEl>
                                        <p:attrNameLst>
                                          <p:attrName>fillcolor</p:attrName>
                                        </p:attrNameLst>
                                      </p:cBhvr>
                                      <p:tavLst>
                                        <p:tav tm="0">
                                          <p:val>
                                            <p:clrVal>
                                              <a:schemeClr val="accent2"/>
                                            </p:clrVal>
                                          </p:val>
                                        </p:tav>
                                        <p:tav tm="50000">
                                          <p:val>
                                            <p:clrVal>
                                              <a:schemeClr val="hlink"/>
                                            </p:clrVal>
                                          </p:val>
                                        </p:tav>
                                      </p:tavLst>
                                    </p:anim>
                                    <p:set>
                                      <p:cBhvr>
                                        <p:cTn id="9" dur="80"/>
                                        <p:tgtEl>
                                          <p:spTgt spid="13414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غعغغ"/>
          <p:cNvPicPr>
            <a:picLocks noChangeAspect="1" noChangeArrowheads="1" noCrop="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099" name="Rectangle 3"/>
          <p:cNvSpPr>
            <a:spLocks noGrp="1" noRot="1" noChangeArrowheads="1"/>
          </p:cNvSpPr>
          <p:nvPr>
            <p:ph type="title"/>
          </p:nvPr>
        </p:nvSpPr>
        <p:spPr>
          <a:xfrm>
            <a:off x="301625" y="228600"/>
            <a:ext cx="8613775" cy="6172200"/>
          </a:xfrm>
        </p:spPr>
        <p:txBody>
          <a:bodyPr/>
          <a:lstStyle/>
          <a:p>
            <a:pPr algn="just" eaLnBrk="1" hangingPunct="1">
              <a:defRPr/>
            </a:pPr>
            <a:r>
              <a:rPr lang="ar-EG" sz="6000" b="1" i="1" u="sng" dirty="0" smtClean="0">
                <a:solidFill>
                  <a:srgbClr val="3399FF"/>
                </a:solidFill>
              </a:rPr>
              <a:t>أعياد معبد إسنا</a:t>
            </a:r>
            <a:br>
              <a:rPr lang="ar-EG" sz="6000" b="1" i="1" u="sng" dirty="0" smtClean="0">
                <a:solidFill>
                  <a:srgbClr val="3399FF"/>
                </a:solidFill>
              </a:rPr>
            </a:br>
            <a:r>
              <a:rPr lang="ar-EG" sz="4000" dirty="0" smtClean="0"/>
              <a:t/>
            </a:r>
            <a:br>
              <a:rPr lang="ar-EG" sz="4000" dirty="0" smtClean="0"/>
            </a:br>
            <a:r>
              <a:rPr lang="ar-EG" sz="4000" dirty="0" smtClean="0">
                <a:solidFill>
                  <a:srgbClr val="4D4D4D"/>
                </a:solidFill>
              </a:rPr>
              <a:t>وقد سجل على جدران المعبد من الخارج على الحائط الشرقي ، الأعياد التي تجرى على مدار العام  ونذكر منها على سبيل المثال ما كان يجري في أحد شهور فصول الشتاء : </a:t>
            </a:r>
            <a:br>
              <a:rPr lang="ar-EG" sz="4000" dirty="0" smtClean="0">
                <a:solidFill>
                  <a:srgbClr val="4D4D4D"/>
                </a:solidFill>
              </a:rPr>
            </a:br>
            <a:r>
              <a:rPr lang="ar-EG" sz="4000" dirty="0" smtClean="0">
                <a:solidFill>
                  <a:srgbClr val="4D4D4D"/>
                </a:solidFill>
              </a:rPr>
              <a:t>اليوم الأول من الشهر : عيد بتاح – عيد رفع السماء – عيد خنوم رع سيد إسنا – الإتحاد مع قرص الشمس وإقامة عجلة الفخراني ......إلخ.</a:t>
            </a:r>
            <a:br>
              <a:rPr lang="ar-EG" sz="4000" dirty="0" smtClean="0">
                <a:solidFill>
                  <a:srgbClr val="4D4D4D"/>
                </a:solidFill>
              </a:rPr>
            </a:br>
            <a:r>
              <a:rPr lang="ar-EG" sz="4000" dirty="0" smtClean="0">
                <a:solidFill>
                  <a:srgbClr val="4D4D4D"/>
                </a:solidFill>
              </a:rPr>
              <a:t>اليومان 10 و11 :</a:t>
            </a:r>
            <a:r>
              <a:rPr lang="ar-EG" sz="4000" dirty="0" smtClean="0"/>
              <a:t> </a:t>
            </a:r>
            <a:endParaRPr lang="en-US" sz="4000" dirty="0" smtClean="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2099"/>
                                        </p:tgtEl>
                                        <p:attrNameLst>
                                          <p:attrName>style.visibility</p:attrName>
                                        </p:attrNameLst>
                                      </p:cBhvr>
                                      <p:to>
                                        <p:strVal val="visible"/>
                                      </p:to>
                                    </p:set>
                                    <p:anim calcmode="discrete" valueType="clr">
                                      <p:cBhvr override="childStyle">
                                        <p:cTn id="7" dur="80"/>
                                        <p:tgtEl>
                                          <p:spTgt spid="13209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2099"/>
                                        </p:tgtEl>
                                        <p:attrNameLst>
                                          <p:attrName>fillcolor</p:attrName>
                                        </p:attrNameLst>
                                      </p:cBhvr>
                                      <p:tavLst>
                                        <p:tav tm="0">
                                          <p:val>
                                            <p:clrVal>
                                              <a:schemeClr val="accent2"/>
                                            </p:clrVal>
                                          </p:val>
                                        </p:tav>
                                        <p:tav tm="50000">
                                          <p:val>
                                            <p:clrVal>
                                              <a:schemeClr val="hlink"/>
                                            </p:clrVal>
                                          </p:val>
                                        </p:tav>
                                      </p:tavLst>
                                    </p:anim>
                                    <p:set>
                                      <p:cBhvr>
                                        <p:cTn id="9" dur="80"/>
                                        <p:tgtEl>
                                          <p:spTgt spid="13209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غعغغ"/>
          <p:cNvPicPr>
            <a:picLocks noChangeAspect="1" noChangeArrowheads="1" noCrop="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Rectangle 3"/>
          <p:cNvSpPr>
            <a:spLocks noGrp="1" noRot="1" noChangeArrowheads="1"/>
          </p:cNvSpPr>
          <p:nvPr>
            <p:ph type="title"/>
          </p:nvPr>
        </p:nvSpPr>
        <p:spPr>
          <a:xfrm>
            <a:off x="304800" y="457200"/>
            <a:ext cx="8385175" cy="5029200"/>
          </a:xfrm>
        </p:spPr>
        <p:txBody>
          <a:bodyPr/>
          <a:lstStyle/>
          <a:p>
            <a:pPr algn="just" eaLnBrk="1" hangingPunct="1">
              <a:defRPr/>
            </a:pPr>
            <a:r>
              <a:rPr lang="ar-EG" sz="4000" dirty="0" smtClean="0">
                <a:solidFill>
                  <a:srgbClr val="4D4D4D"/>
                </a:solidFill>
              </a:rPr>
              <a:t>الظهور في موكب المعبود خنوم ، الاتحاد مع قرص الشمس ظهور المعبود جحوتي في موكب المعبودات شو وتفنوت وخنوم </a:t>
            </a:r>
            <a:br>
              <a:rPr lang="ar-EG" sz="4000" dirty="0" smtClean="0">
                <a:solidFill>
                  <a:srgbClr val="4D4D4D"/>
                </a:solidFill>
              </a:rPr>
            </a:br>
            <a:r>
              <a:rPr lang="ar-EG" sz="4000" dirty="0" smtClean="0">
                <a:solidFill>
                  <a:srgbClr val="4D4D4D"/>
                </a:solidFill>
              </a:rPr>
              <a:t>اليوم 14: ظهور خنوم في معبد خنوم التطهير بالماء حرق البخور .</a:t>
            </a:r>
            <a:br>
              <a:rPr lang="ar-EG" sz="4000" dirty="0" smtClean="0">
                <a:solidFill>
                  <a:srgbClr val="4D4D4D"/>
                </a:solidFill>
              </a:rPr>
            </a:br>
            <a:r>
              <a:rPr lang="ar-EG" sz="4000" dirty="0" smtClean="0">
                <a:solidFill>
                  <a:srgbClr val="4D4D4D"/>
                </a:solidFill>
              </a:rPr>
              <a:t>إضافة إلي ذلك فإن معبد إسنا يتميز بجمال أساطينه المركبة والتي تجمع بين عناصر نباتية وأخرى زخرفية.</a:t>
            </a:r>
            <a:br>
              <a:rPr lang="ar-EG" sz="4000" dirty="0" smtClean="0">
                <a:solidFill>
                  <a:srgbClr val="4D4D4D"/>
                </a:solidFill>
              </a:rPr>
            </a:br>
            <a:r>
              <a:rPr lang="ar-EG" sz="4000" dirty="0" smtClean="0">
                <a:solidFill>
                  <a:srgbClr val="4D4D4D"/>
                </a:solidFill>
              </a:rPr>
              <a:t>*****</a:t>
            </a:r>
            <a:endParaRPr lang="en-US" sz="4000" b="1" dirty="0" smtClean="0">
              <a:solidFill>
                <a:srgbClr val="4D4D4D"/>
              </a:solidFill>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0051"/>
                                        </p:tgtEl>
                                        <p:attrNameLst>
                                          <p:attrName>style.visibility</p:attrName>
                                        </p:attrNameLst>
                                      </p:cBhvr>
                                      <p:to>
                                        <p:strVal val="visible"/>
                                      </p:to>
                                    </p:set>
                                    <p:anim calcmode="discrete" valueType="clr">
                                      <p:cBhvr override="childStyle">
                                        <p:cTn id="7" dur="80"/>
                                        <p:tgtEl>
                                          <p:spTgt spid="13005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0051"/>
                                        </p:tgtEl>
                                        <p:attrNameLst>
                                          <p:attrName>fillcolor</p:attrName>
                                        </p:attrNameLst>
                                      </p:cBhvr>
                                      <p:tavLst>
                                        <p:tav tm="0">
                                          <p:val>
                                            <p:clrVal>
                                              <a:schemeClr val="accent2"/>
                                            </p:clrVal>
                                          </p:val>
                                        </p:tav>
                                        <p:tav tm="50000">
                                          <p:val>
                                            <p:clrVal>
                                              <a:schemeClr val="hlink"/>
                                            </p:clrVal>
                                          </p:val>
                                        </p:tav>
                                      </p:tavLst>
                                    </p:anim>
                                    <p:set>
                                      <p:cBhvr>
                                        <p:cTn id="9" dur="80"/>
                                        <p:tgtEl>
                                          <p:spTgt spid="13005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غعغغ"/>
          <p:cNvPicPr>
            <a:picLocks noChangeAspect="1" noChangeArrowheads="1" noCrop="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3" name="Rectangle 3"/>
          <p:cNvSpPr>
            <a:spLocks noGrp="1" noRot="1" noChangeArrowheads="1"/>
          </p:cNvSpPr>
          <p:nvPr>
            <p:ph type="title"/>
          </p:nvPr>
        </p:nvSpPr>
        <p:spPr/>
        <p:txBody>
          <a:bodyPr/>
          <a:lstStyle/>
          <a:p>
            <a:pPr eaLnBrk="1" hangingPunct="1">
              <a:defRPr/>
            </a:pPr>
            <a:r>
              <a:rPr lang="ar-SA" sz="4000" b="1" dirty="0" smtClean="0">
                <a:solidFill>
                  <a:srgbClr val="4D4D4D"/>
                </a:solidFill>
              </a:rPr>
              <a:t>1</a:t>
            </a:r>
            <a:r>
              <a:rPr lang="ar-EG" sz="4000" b="1" dirty="0" smtClean="0">
                <a:solidFill>
                  <a:srgbClr val="4D4D4D"/>
                </a:solidFill>
              </a:rPr>
              <a:t>أساطين معبد إسنا بتيجانها الرائعة</a:t>
            </a:r>
            <a:endParaRPr lang="en-US" sz="4000" b="1" dirty="0" smtClean="0">
              <a:solidFill>
                <a:srgbClr val="4D4D4D"/>
              </a:solidFill>
            </a:endParaRPr>
          </a:p>
        </p:txBody>
      </p:sp>
      <p:pic>
        <p:nvPicPr>
          <p:cNvPr id="128004" name="Picture 4" descr="654archaeolog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19200"/>
            <a:ext cx="7086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8003"/>
                                        </p:tgtEl>
                                        <p:attrNameLst>
                                          <p:attrName>style.visibility</p:attrName>
                                        </p:attrNameLst>
                                      </p:cBhvr>
                                      <p:to>
                                        <p:strVal val="visible"/>
                                      </p:to>
                                    </p:set>
                                    <p:anim calcmode="discrete" valueType="clr">
                                      <p:cBhvr override="childStyle">
                                        <p:cTn id="7" dur="80"/>
                                        <p:tgtEl>
                                          <p:spTgt spid="12800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8003"/>
                                        </p:tgtEl>
                                        <p:attrNameLst>
                                          <p:attrName>fillcolor</p:attrName>
                                        </p:attrNameLst>
                                      </p:cBhvr>
                                      <p:tavLst>
                                        <p:tav tm="0">
                                          <p:val>
                                            <p:clrVal>
                                              <a:schemeClr val="accent2"/>
                                            </p:clrVal>
                                          </p:val>
                                        </p:tav>
                                        <p:tav tm="50000">
                                          <p:val>
                                            <p:clrVal>
                                              <a:schemeClr val="hlink"/>
                                            </p:clrVal>
                                          </p:val>
                                        </p:tav>
                                      </p:tavLst>
                                    </p:anim>
                                    <p:set>
                                      <p:cBhvr>
                                        <p:cTn id="9" dur="80"/>
                                        <p:tgtEl>
                                          <p:spTgt spid="12800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128004"/>
                                        </p:tgtEl>
                                        <p:attrNameLst>
                                          <p:attrName>style.visibility</p:attrName>
                                        </p:attrNameLst>
                                      </p:cBhvr>
                                      <p:to>
                                        <p:strVal val="visible"/>
                                      </p:to>
                                    </p:set>
                                    <p:animEffect transition="in" filter="blinds(horizontal)">
                                      <p:cBhvr>
                                        <p:cTn id="14" dur="500"/>
                                        <p:tgtEl>
                                          <p:spTgt spid="128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غعغغ"/>
          <p:cNvPicPr>
            <a:picLocks noChangeAspect="1" noChangeArrowheads="1" noCrop="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5" name="Rectangle 3"/>
          <p:cNvSpPr>
            <a:spLocks noGrp="1" noRot="1" noChangeArrowheads="1"/>
          </p:cNvSpPr>
          <p:nvPr>
            <p:ph type="title"/>
          </p:nvPr>
        </p:nvSpPr>
        <p:spPr>
          <a:xfrm>
            <a:off x="381000" y="228600"/>
            <a:ext cx="8461375" cy="2514600"/>
          </a:xfrm>
        </p:spPr>
        <p:txBody>
          <a:bodyPr/>
          <a:lstStyle/>
          <a:p>
            <a:pPr algn="just" eaLnBrk="1" hangingPunct="1">
              <a:defRPr/>
            </a:pPr>
            <a:r>
              <a:rPr lang="ar-SA" sz="3200" b="1" dirty="0" smtClean="0">
                <a:solidFill>
                  <a:srgbClr val="4D4D4D"/>
                </a:solidFill>
              </a:rPr>
              <a:t>2</a:t>
            </a:r>
            <a:r>
              <a:rPr lang="ar-EG" sz="3200" b="1" dirty="0" smtClean="0">
                <a:solidFill>
                  <a:srgbClr val="4D4D4D"/>
                </a:solidFill>
              </a:rPr>
              <a:t>من على الواجهة الخارجية للحائط الغربي منظر للإمبراطور دوميشيان قابضا على أعدائه باليد اليمنى ويهوي عليهم بالمقمعة باليد اليسرى وذلك في حضور الإله خنوم الذي يسلمه سيف معقوف وورائه تقف الإلهة منحيت برأس أنثى الأسد</a:t>
            </a:r>
            <a:r>
              <a:rPr lang="ar-SA" sz="3200" b="1" dirty="0" smtClean="0">
                <a:solidFill>
                  <a:srgbClr val="4D4D4D"/>
                </a:solidFill>
              </a:rPr>
              <a:t>.</a:t>
            </a:r>
            <a:endParaRPr lang="en-US" sz="3200" b="1" dirty="0" smtClean="0">
              <a:solidFill>
                <a:srgbClr val="4D4D4D"/>
              </a:solidFill>
            </a:endParaRPr>
          </a:p>
        </p:txBody>
      </p:sp>
      <p:pic>
        <p:nvPicPr>
          <p:cNvPr id="125956" name="Picture 4" descr="images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819400"/>
            <a:ext cx="5562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5955"/>
                                        </p:tgtEl>
                                        <p:attrNameLst>
                                          <p:attrName>style.visibility</p:attrName>
                                        </p:attrNameLst>
                                      </p:cBhvr>
                                      <p:to>
                                        <p:strVal val="visible"/>
                                      </p:to>
                                    </p:set>
                                    <p:anim calcmode="discrete" valueType="clr">
                                      <p:cBhvr override="childStyle">
                                        <p:cTn id="7" dur="80"/>
                                        <p:tgtEl>
                                          <p:spTgt spid="12595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5955"/>
                                        </p:tgtEl>
                                        <p:attrNameLst>
                                          <p:attrName>fillcolor</p:attrName>
                                        </p:attrNameLst>
                                      </p:cBhvr>
                                      <p:tavLst>
                                        <p:tav tm="0">
                                          <p:val>
                                            <p:clrVal>
                                              <a:schemeClr val="accent2"/>
                                            </p:clrVal>
                                          </p:val>
                                        </p:tav>
                                        <p:tav tm="50000">
                                          <p:val>
                                            <p:clrVal>
                                              <a:schemeClr val="hlink"/>
                                            </p:clrVal>
                                          </p:val>
                                        </p:tav>
                                      </p:tavLst>
                                    </p:anim>
                                    <p:set>
                                      <p:cBhvr>
                                        <p:cTn id="9" dur="80"/>
                                        <p:tgtEl>
                                          <p:spTgt spid="12595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125956"/>
                                        </p:tgtEl>
                                        <p:attrNameLst>
                                          <p:attrName>style.visibility</p:attrName>
                                        </p:attrNameLst>
                                      </p:cBhvr>
                                      <p:to>
                                        <p:strVal val="visible"/>
                                      </p:to>
                                    </p:set>
                                    <p:animEffect transition="in" filter="blinds(horizontal)">
                                      <p:cBhvr>
                                        <p:cTn id="14" dur="1000"/>
                                        <p:tgtEl>
                                          <p:spTgt spid="125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غعغغ"/>
          <p:cNvPicPr>
            <a:picLocks noChangeAspect="1" noChangeArrowheads="1" noCrop="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7" name="Rectangle 3"/>
          <p:cNvSpPr>
            <a:spLocks noGrp="1" noRot="1" noChangeArrowheads="1"/>
          </p:cNvSpPr>
          <p:nvPr>
            <p:ph type="title"/>
          </p:nvPr>
        </p:nvSpPr>
        <p:spPr>
          <a:xfrm>
            <a:off x="304800" y="228600"/>
            <a:ext cx="8537575" cy="2362200"/>
          </a:xfrm>
        </p:spPr>
        <p:txBody>
          <a:bodyPr/>
          <a:lstStyle/>
          <a:p>
            <a:pPr algn="just" eaLnBrk="1" hangingPunct="1">
              <a:defRPr/>
            </a:pPr>
            <a:r>
              <a:rPr lang="ar-SA" sz="3200" b="1" dirty="0" smtClean="0">
                <a:solidFill>
                  <a:srgbClr val="4D4D4D"/>
                </a:solidFill>
              </a:rPr>
              <a:t>3</a:t>
            </a:r>
            <a:r>
              <a:rPr lang="ar-EG" sz="3200" b="1" dirty="0" smtClean="0">
                <a:solidFill>
                  <a:srgbClr val="4D4D4D"/>
                </a:solidFill>
              </a:rPr>
              <a:t>منظر من علي الستائر الخارجية واجهة المعبد يظهر فيه الامبراطور كلاوديوس بين الإله حورس برأس الصقر والإله تحوت إله المعرفة  حيث يصبوا الماء المقدس فوق الأمبراطور وذلك في حضور الإلهة منحيت في شكل أمرأة برأس أنثى الأسد وذلك فيما يسمى بعملية تعميد الفرعون</a:t>
            </a:r>
            <a:endParaRPr lang="en-US" sz="3200" b="1" dirty="0" smtClean="0">
              <a:solidFill>
                <a:srgbClr val="4D4D4D"/>
              </a:solidFill>
            </a:endParaRPr>
          </a:p>
        </p:txBody>
      </p:sp>
      <p:pic>
        <p:nvPicPr>
          <p:cNvPr id="123908" name="Picture 4" descr="0557_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667000"/>
            <a:ext cx="6400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3907"/>
                                        </p:tgtEl>
                                        <p:attrNameLst>
                                          <p:attrName>style.visibility</p:attrName>
                                        </p:attrNameLst>
                                      </p:cBhvr>
                                      <p:to>
                                        <p:strVal val="visible"/>
                                      </p:to>
                                    </p:set>
                                    <p:anim calcmode="discrete" valueType="clr">
                                      <p:cBhvr override="childStyle">
                                        <p:cTn id="7" dur="80"/>
                                        <p:tgtEl>
                                          <p:spTgt spid="12390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3907"/>
                                        </p:tgtEl>
                                        <p:attrNameLst>
                                          <p:attrName>fillcolor</p:attrName>
                                        </p:attrNameLst>
                                      </p:cBhvr>
                                      <p:tavLst>
                                        <p:tav tm="0">
                                          <p:val>
                                            <p:clrVal>
                                              <a:schemeClr val="accent2"/>
                                            </p:clrVal>
                                          </p:val>
                                        </p:tav>
                                        <p:tav tm="50000">
                                          <p:val>
                                            <p:clrVal>
                                              <a:schemeClr val="hlink"/>
                                            </p:clrVal>
                                          </p:val>
                                        </p:tav>
                                      </p:tavLst>
                                    </p:anim>
                                    <p:set>
                                      <p:cBhvr>
                                        <p:cTn id="9" dur="80"/>
                                        <p:tgtEl>
                                          <p:spTgt spid="12390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123908"/>
                                        </p:tgtEl>
                                        <p:attrNameLst>
                                          <p:attrName>style.visibility</p:attrName>
                                        </p:attrNameLst>
                                      </p:cBhvr>
                                      <p:to>
                                        <p:strVal val="visible"/>
                                      </p:to>
                                    </p:set>
                                    <p:animEffect transition="in" filter="blinds(horizontal)">
                                      <p:cBhvr>
                                        <p:cTn id="14" dur="500"/>
                                        <p:tgtEl>
                                          <p:spTgt spid="123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غعغغ"/>
          <p:cNvPicPr>
            <a:picLocks noChangeAspect="1" noChangeArrowheads="1" noCrop="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331" name="Rectangle 3"/>
          <p:cNvSpPr>
            <a:spLocks noGrp="1" noChangeArrowheads="1"/>
          </p:cNvSpPr>
          <p:nvPr>
            <p:ph type="ctrTitle"/>
          </p:nvPr>
        </p:nvSpPr>
        <p:spPr/>
        <p:txBody>
          <a:bodyPr/>
          <a:lstStyle/>
          <a:p>
            <a:pPr eaLnBrk="1" hangingPunct="1">
              <a:defRPr/>
            </a:pPr>
            <a:r>
              <a:rPr lang="ar-EG" sz="9600" b="1" i="1" u="sng" dirty="0" smtClean="0">
                <a:solidFill>
                  <a:srgbClr val="3399FF"/>
                </a:solidFill>
              </a:rPr>
              <a:t>مدينة إسنا:</a:t>
            </a:r>
            <a:endParaRPr lang="en-US" sz="9600" b="1" i="1" u="sng" dirty="0" smtClean="0">
              <a:solidFill>
                <a:srgbClr val="3399FF"/>
              </a:solidFill>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27331"/>
                                        </p:tgtEl>
                                        <p:attrNameLst>
                                          <p:attrName>style.visibility</p:attrName>
                                        </p:attrNameLst>
                                      </p:cBhvr>
                                      <p:to>
                                        <p:strVal val="visible"/>
                                      </p:to>
                                    </p:set>
                                    <p:animEffect transition="in" filter="fade">
                                      <p:cBhvr>
                                        <p:cTn id="7" dur="2000"/>
                                        <p:tgtEl>
                                          <p:spTgt spid="227331"/>
                                        </p:tgtEl>
                                      </p:cBhvr>
                                    </p:animEffect>
                                    <p:anim calcmode="lin" valueType="num">
                                      <p:cBhvr>
                                        <p:cTn id="8" dur="2000" fill="hold"/>
                                        <p:tgtEl>
                                          <p:spTgt spid="227331"/>
                                        </p:tgtEl>
                                        <p:attrNameLst>
                                          <p:attrName>ppt_w</p:attrName>
                                        </p:attrNameLst>
                                      </p:cBhvr>
                                      <p:tavLst>
                                        <p:tav tm="0" fmla="#ppt_w*sin(2.5*pi*$)">
                                          <p:val>
                                            <p:fltVal val="0"/>
                                          </p:val>
                                        </p:tav>
                                        <p:tav tm="100000">
                                          <p:val>
                                            <p:fltVal val="1"/>
                                          </p:val>
                                        </p:tav>
                                      </p:tavLst>
                                    </p:anim>
                                    <p:anim calcmode="lin" valueType="num">
                                      <p:cBhvr>
                                        <p:cTn id="9" dur="2000" fill="hold"/>
                                        <p:tgtEl>
                                          <p:spTgt spid="2273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غعغغ"/>
          <p:cNvPicPr>
            <a:picLocks noChangeAspect="1" noChangeArrowheads="1" noCrop="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Rectangle 3"/>
          <p:cNvSpPr>
            <a:spLocks noGrp="1" noRot="1" noChangeArrowheads="1"/>
          </p:cNvSpPr>
          <p:nvPr>
            <p:ph type="title"/>
          </p:nvPr>
        </p:nvSpPr>
        <p:spPr>
          <a:xfrm>
            <a:off x="228600" y="228600"/>
            <a:ext cx="8613775" cy="1981200"/>
          </a:xfrm>
        </p:spPr>
        <p:txBody>
          <a:bodyPr/>
          <a:lstStyle/>
          <a:p>
            <a:pPr algn="just" eaLnBrk="1" hangingPunct="1">
              <a:defRPr/>
            </a:pPr>
            <a:r>
              <a:rPr lang="ar-SA" sz="3200" b="1" dirty="0" smtClean="0">
                <a:solidFill>
                  <a:srgbClr val="4D4D4D"/>
                </a:solidFill>
              </a:rPr>
              <a:t>4</a:t>
            </a:r>
            <a:r>
              <a:rPr lang="ar-EG" sz="3200" b="1" dirty="0" smtClean="0">
                <a:solidFill>
                  <a:srgbClr val="4D4D4D"/>
                </a:solidFill>
              </a:rPr>
              <a:t>م</a:t>
            </a:r>
            <a:r>
              <a:rPr lang="ar-SA" sz="3200" b="1" dirty="0" smtClean="0">
                <a:solidFill>
                  <a:srgbClr val="4D4D4D"/>
                </a:solidFill>
              </a:rPr>
              <a:t>ن على الجزء المستطيل الذي تنتهي به واجهة المعبد إلى اليسار منظر للإله خنوم وهو يمنح الإمبراطور كلاوديوس الذي يرتدي تاج الوجهين شارة الحكم والسيطرة في حضور الإله حيقا الذي يجسد القوة السحرية.</a:t>
            </a:r>
            <a:endParaRPr lang="en-US" sz="3200" b="1" dirty="0" smtClean="0">
              <a:solidFill>
                <a:srgbClr val="4D4D4D"/>
              </a:solidFill>
            </a:endParaRPr>
          </a:p>
        </p:txBody>
      </p:sp>
      <p:pic>
        <p:nvPicPr>
          <p:cNvPr id="110598" name="Picture 6" descr="Esna_Temple_relief_by_John_Campan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286000"/>
            <a:ext cx="822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0595"/>
                                        </p:tgtEl>
                                        <p:attrNameLst>
                                          <p:attrName>style.visibility</p:attrName>
                                        </p:attrNameLst>
                                      </p:cBhvr>
                                      <p:to>
                                        <p:strVal val="visible"/>
                                      </p:to>
                                    </p:set>
                                    <p:anim calcmode="discrete" valueType="clr">
                                      <p:cBhvr override="childStyle">
                                        <p:cTn id="7" dur="80"/>
                                        <p:tgtEl>
                                          <p:spTgt spid="11059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0595"/>
                                        </p:tgtEl>
                                        <p:attrNameLst>
                                          <p:attrName>fillcolor</p:attrName>
                                        </p:attrNameLst>
                                      </p:cBhvr>
                                      <p:tavLst>
                                        <p:tav tm="0">
                                          <p:val>
                                            <p:clrVal>
                                              <a:schemeClr val="accent2"/>
                                            </p:clrVal>
                                          </p:val>
                                        </p:tav>
                                        <p:tav tm="50000">
                                          <p:val>
                                            <p:clrVal>
                                              <a:schemeClr val="hlink"/>
                                            </p:clrVal>
                                          </p:val>
                                        </p:tav>
                                      </p:tavLst>
                                    </p:anim>
                                    <p:set>
                                      <p:cBhvr>
                                        <p:cTn id="9" dur="80"/>
                                        <p:tgtEl>
                                          <p:spTgt spid="11059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110598"/>
                                        </p:tgtEl>
                                        <p:attrNameLst>
                                          <p:attrName>style.visibility</p:attrName>
                                        </p:attrNameLst>
                                      </p:cBhvr>
                                      <p:to>
                                        <p:strVal val="visible"/>
                                      </p:to>
                                    </p:set>
                                    <p:animEffect transition="in" filter="blinds(horizontal)">
                                      <p:cBhvr>
                                        <p:cTn id="14" dur="500"/>
                                        <p:tgtEl>
                                          <p:spTgt spid="110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غعغغ"/>
          <p:cNvPicPr>
            <a:picLocks noChangeAspect="1" noChangeArrowheads="1" noCrop="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39" name="Rectangle 3"/>
          <p:cNvSpPr>
            <a:spLocks noGrp="1" noRot="1" noChangeArrowheads="1"/>
          </p:cNvSpPr>
          <p:nvPr>
            <p:ph type="title"/>
          </p:nvPr>
        </p:nvSpPr>
        <p:spPr>
          <a:xfrm>
            <a:off x="301625" y="228600"/>
            <a:ext cx="8540750" cy="2133600"/>
          </a:xfrm>
        </p:spPr>
        <p:txBody>
          <a:bodyPr/>
          <a:lstStyle/>
          <a:p>
            <a:pPr algn="just" eaLnBrk="1" hangingPunct="1">
              <a:defRPr/>
            </a:pPr>
            <a:r>
              <a:rPr lang="ar-SA" sz="3200" b="1" dirty="0" smtClean="0">
                <a:solidFill>
                  <a:srgbClr val="4D4D4D"/>
                </a:solidFill>
              </a:rPr>
              <a:t>5</a:t>
            </a:r>
            <a:r>
              <a:rPr lang="ar-EG" sz="3200" b="1" dirty="0" smtClean="0">
                <a:solidFill>
                  <a:srgbClr val="4D4D4D"/>
                </a:solidFill>
              </a:rPr>
              <a:t>ومن على الواجهة الخارجية لصالة الأعمدة من ناحية الجنوب يظهر الأمبراطور تيتوس 79-81م مرتديا تاج الوجهين وهو يذبح أحد الحيوانات (غزالة) تقريبا فوق مذبح أمام الإلهة منحيت والتي صورت بشكل أمرأة برأس أنثى الأسد وفوق رأسها قرص الشمس</a:t>
            </a:r>
            <a:endParaRPr lang="en-US" sz="3200" b="1" dirty="0" smtClean="0">
              <a:solidFill>
                <a:srgbClr val="4D4D4D"/>
              </a:solidFill>
            </a:endParaRPr>
          </a:p>
        </p:txBody>
      </p:sp>
      <p:pic>
        <p:nvPicPr>
          <p:cNvPr id="142340" name="Picture 4" descr="images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566988"/>
            <a:ext cx="8077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2339"/>
                                        </p:tgtEl>
                                        <p:attrNameLst>
                                          <p:attrName>style.visibility</p:attrName>
                                        </p:attrNameLst>
                                      </p:cBhvr>
                                      <p:to>
                                        <p:strVal val="visible"/>
                                      </p:to>
                                    </p:set>
                                    <p:anim calcmode="discrete" valueType="clr">
                                      <p:cBhvr override="childStyle">
                                        <p:cTn id="7" dur="80"/>
                                        <p:tgtEl>
                                          <p:spTgt spid="14233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2339"/>
                                        </p:tgtEl>
                                        <p:attrNameLst>
                                          <p:attrName>fillcolor</p:attrName>
                                        </p:attrNameLst>
                                      </p:cBhvr>
                                      <p:tavLst>
                                        <p:tav tm="0">
                                          <p:val>
                                            <p:clrVal>
                                              <a:schemeClr val="accent2"/>
                                            </p:clrVal>
                                          </p:val>
                                        </p:tav>
                                        <p:tav tm="50000">
                                          <p:val>
                                            <p:clrVal>
                                              <a:schemeClr val="hlink"/>
                                            </p:clrVal>
                                          </p:val>
                                        </p:tav>
                                      </p:tavLst>
                                    </p:anim>
                                    <p:set>
                                      <p:cBhvr>
                                        <p:cTn id="9" dur="80"/>
                                        <p:tgtEl>
                                          <p:spTgt spid="14233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142340"/>
                                        </p:tgtEl>
                                        <p:attrNameLst>
                                          <p:attrName>style.visibility</p:attrName>
                                        </p:attrNameLst>
                                      </p:cBhvr>
                                      <p:to>
                                        <p:strVal val="visible"/>
                                      </p:to>
                                    </p:set>
                                    <p:animEffect transition="in" filter="blinds(horizontal)">
                                      <p:cBhvr>
                                        <p:cTn id="14" dur="500"/>
                                        <p:tgtEl>
                                          <p:spTgt spid="142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غعغغ"/>
          <p:cNvPicPr>
            <a:picLocks noChangeAspect="1" noChangeArrowheads="1" noCrop="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7" name="Rectangle 3"/>
          <p:cNvSpPr>
            <a:spLocks noGrp="1" noRot="1" noChangeArrowheads="1"/>
          </p:cNvSpPr>
          <p:nvPr>
            <p:ph type="title"/>
          </p:nvPr>
        </p:nvSpPr>
        <p:spPr>
          <a:xfrm>
            <a:off x="381000" y="533400"/>
            <a:ext cx="8540750" cy="1143000"/>
          </a:xfrm>
        </p:spPr>
        <p:txBody>
          <a:bodyPr/>
          <a:lstStyle/>
          <a:p>
            <a:pPr algn="just" eaLnBrk="1" hangingPunct="1">
              <a:defRPr/>
            </a:pPr>
            <a:r>
              <a:rPr lang="ar-SA" sz="2800" dirty="0" smtClean="0">
                <a:solidFill>
                  <a:srgbClr val="4D4D4D"/>
                </a:solidFill>
              </a:rPr>
              <a:t>6</a:t>
            </a:r>
            <a:r>
              <a:rPr lang="ar-EG" sz="2800" b="1" dirty="0" smtClean="0">
                <a:solidFill>
                  <a:srgbClr val="4D4D4D"/>
                </a:solidFill>
              </a:rPr>
              <a:t>منظر من على الحائط الشمالي داخل صالة الأعمدة يظهر الإمبراطور كومودوس (180-192م) مرتديا تاج الوجه البحري بصحبة حورس برأس الصقر  والإله خنوم برأس  الكبش  ويظهر الثلاثة وهو يجرون شبكة صيد مليئة بالأسماك والطيور الناتجة عن الصيد  ويتجهون جميعا إلى الإله تحوت</a:t>
            </a:r>
            <a:endParaRPr lang="en-US" sz="2800" b="1" dirty="0" smtClean="0">
              <a:solidFill>
                <a:srgbClr val="4D4D4D"/>
              </a:solidFill>
            </a:endParaRPr>
          </a:p>
        </p:txBody>
      </p:sp>
      <p:pic>
        <p:nvPicPr>
          <p:cNvPr id="144388" name="Picture 4" descr="احد نقوش الاعمده"/>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362200"/>
            <a:ext cx="8001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4387"/>
                                        </p:tgtEl>
                                        <p:attrNameLst>
                                          <p:attrName>style.visibility</p:attrName>
                                        </p:attrNameLst>
                                      </p:cBhvr>
                                      <p:to>
                                        <p:strVal val="visible"/>
                                      </p:to>
                                    </p:set>
                                    <p:anim calcmode="discrete" valueType="clr">
                                      <p:cBhvr override="childStyle">
                                        <p:cTn id="7" dur="80"/>
                                        <p:tgtEl>
                                          <p:spTgt spid="14438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4387"/>
                                        </p:tgtEl>
                                        <p:attrNameLst>
                                          <p:attrName>fillcolor</p:attrName>
                                        </p:attrNameLst>
                                      </p:cBhvr>
                                      <p:tavLst>
                                        <p:tav tm="0">
                                          <p:val>
                                            <p:clrVal>
                                              <a:schemeClr val="accent2"/>
                                            </p:clrVal>
                                          </p:val>
                                        </p:tav>
                                        <p:tav tm="50000">
                                          <p:val>
                                            <p:clrVal>
                                              <a:schemeClr val="hlink"/>
                                            </p:clrVal>
                                          </p:val>
                                        </p:tav>
                                      </p:tavLst>
                                    </p:anim>
                                    <p:set>
                                      <p:cBhvr>
                                        <p:cTn id="9" dur="80"/>
                                        <p:tgtEl>
                                          <p:spTgt spid="14438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144388"/>
                                        </p:tgtEl>
                                        <p:attrNameLst>
                                          <p:attrName>style.visibility</p:attrName>
                                        </p:attrNameLst>
                                      </p:cBhvr>
                                      <p:to>
                                        <p:strVal val="visible"/>
                                      </p:to>
                                    </p:set>
                                    <p:animEffect transition="in" filter="blinds(horizontal)">
                                      <p:cBhvr>
                                        <p:cTn id="14" dur="500"/>
                                        <p:tgtEl>
                                          <p:spTgt spid="144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غعغغ"/>
          <p:cNvPicPr>
            <a:picLocks noChangeAspect="1" noChangeArrowheads="1" noCrop="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7" name="Rectangle 3"/>
          <p:cNvSpPr>
            <a:spLocks noGrp="1" noRot="1" noChangeArrowheads="1"/>
          </p:cNvSpPr>
          <p:nvPr>
            <p:ph type="title"/>
          </p:nvPr>
        </p:nvSpPr>
        <p:spPr>
          <a:xfrm>
            <a:off x="301625" y="228600"/>
            <a:ext cx="8540750" cy="1524000"/>
          </a:xfrm>
        </p:spPr>
        <p:txBody>
          <a:bodyPr/>
          <a:lstStyle/>
          <a:p>
            <a:pPr algn="just" eaLnBrk="1" hangingPunct="1">
              <a:defRPr/>
            </a:pPr>
            <a:r>
              <a:rPr lang="ar-SA" sz="2800" b="1" dirty="0" smtClean="0">
                <a:solidFill>
                  <a:srgbClr val="4D4D4D"/>
                </a:solidFill>
              </a:rPr>
              <a:t>7</a:t>
            </a:r>
            <a:r>
              <a:rPr lang="ar-EG" sz="2800" b="1" dirty="0" smtClean="0">
                <a:solidFill>
                  <a:srgbClr val="4D4D4D"/>
                </a:solidFill>
              </a:rPr>
              <a:t>من على الحائط الشمالي داخل صالة الأعمدة منظر للأمبراطور جيتا وهو يقدم الخمر للاله شو والإلهة تفنوت  في هيئة امرأة برأس أنثى الأسد ويرتدي الامبراطور التاج المزدوج  للإله آمون</a:t>
            </a:r>
            <a:r>
              <a:rPr lang="ar-SA" sz="2800" b="1" dirty="0" smtClean="0">
                <a:solidFill>
                  <a:srgbClr val="4D4D4D"/>
                </a:solidFill>
              </a:rPr>
              <a:t>.</a:t>
            </a:r>
            <a:endParaRPr lang="en-US" sz="2800" b="1" dirty="0" smtClean="0">
              <a:solidFill>
                <a:srgbClr val="4D4D4D"/>
              </a:solidFill>
            </a:endParaRPr>
          </a:p>
        </p:txBody>
      </p:sp>
      <p:pic>
        <p:nvPicPr>
          <p:cNvPr id="164868" name="Picture 4" descr="4630_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897063"/>
            <a:ext cx="7696200" cy="465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4867"/>
                                        </p:tgtEl>
                                        <p:attrNameLst>
                                          <p:attrName>style.visibility</p:attrName>
                                        </p:attrNameLst>
                                      </p:cBhvr>
                                      <p:to>
                                        <p:strVal val="visible"/>
                                      </p:to>
                                    </p:set>
                                    <p:anim calcmode="discrete" valueType="clr">
                                      <p:cBhvr override="childStyle">
                                        <p:cTn id="7" dur="80"/>
                                        <p:tgtEl>
                                          <p:spTgt spid="16486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4867"/>
                                        </p:tgtEl>
                                        <p:attrNameLst>
                                          <p:attrName>fillcolor</p:attrName>
                                        </p:attrNameLst>
                                      </p:cBhvr>
                                      <p:tavLst>
                                        <p:tav tm="0">
                                          <p:val>
                                            <p:clrVal>
                                              <a:schemeClr val="accent2"/>
                                            </p:clrVal>
                                          </p:val>
                                        </p:tav>
                                        <p:tav tm="50000">
                                          <p:val>
                                            <p:clrVal>
                                              <a:schemeClr val="hlink"/>
                                            </p:clrVal>
                                          </p:val>
                                        </p:tav>
                                      </p:tavLst>
                                    </p:anim>
                                    <p:set>
                                      <p:cBhvr>
                                        <p:cTn id="9" dur="80"/>
                                        <p:tgtEl>
                                          <p:spTgt spid="16486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164868"/>
                                        </p:tgtEl>
                                        <p:attrNameLst>
                                          <p:attrName>style.visibility</p:attrName>
                                        </p:attrNameLst>
                                      </p:cBhvr>
                                      <p:to>
                                        <p:strVal val="visible"/>
                                      </p:to>
                                    </p:set>
                                    <p:animEffect transition="in" filter="blinds(horizontal)">
                                      <p:cBhvr>
                                        <p:cTn id="14" dur="500"/>
                                        <p:tgtEl>
                                          <p:spTgt spid="164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غعغغ"/>
          <p:cNvPicPr>
            <a:picLocks noChangeAspect="1" noChangeArrowheads="1" noCrop="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19" name="Rectangle 3"/>
          <p:cNvSpPr>
            <a:spLocks noGrp="1" noRot="1" noChangeArrowheads="1"/>
          </p:cNvSpPr>
          <p:nvPr>
            <p:ph type="title"/>
          </p:nvPr>
        </p:nvSpPr>
        <p:spPr>
          <a:xfrm>
            <a:off x="228600" y="228600"/>
            <a:ext cx="8613775" cy="1828800"/>
          </a:xfrm>
        </p:spPr>
        <p:txBody>
          <a:bodyPr/>
          <a:lstStyle/>
          <a:p>
            <a:pPr algn="just" eaLnBrk="1" hangingPunct="1">
              <a:defRPr/>
            </a:pPr>
            <a:r>
              <a:rPr lang="ar-SA" sz="2800" dirty="0" smtClean="0">
                <a:solidFill>
                  <a:srgbClr val="4D4D4D"/>
                </a:solidFill>
              </a:rPr>
              <a:t>8</a:t>
            </a:r>
            <a:r>
              <a:rPr lang="ar-EG" sz="2800" dirty="0" smtClean="0">
                <a:solidFill>
                  <a:srgbClr val="4D4D4D"/>
                </a:solidFill>
              </a:rPr>
              <a:t>وفي وسط الحائط الشمالي في داخل صالة الأعمدة منظر يصور الإمبراطور كاراكاللا مرتديا تاج الوجه البحري وتاج الآتف وهو يقدم باقتين من الورود للاله رع حور اختى الجالس على العرش ومن خلفه حورس نخن سيد هيراكونوبوليس مرتديا تاج الوجهين القبلي والبحري.</a:t>
            </a:r>
            <a:endParaRPr lang="en-US" sz="2800" dirty="0" smtClean="0">
              <a:solidFill>
                <a:srgbClr val="4D4D4D"/>
              </a:solidFill>
            </a:endParaRPr>
          </a:p>
        </p:txBody>
      </p:sp>
      <p:pic>
        <p:nvPicPr>
          <p:cNvPr id="162821" name="Picture 5" descr="0557_45_New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514600"/>
            <a:ext cx="7086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2819"/>
                                        </p:tgtEl>
                                        <p:attrNameLst>
                                          <p:attrName>style.visibility</p:attrName>
                                        </p:attrNameLst>
                                      </p:cBhvr>
                                      <p:to>
                                        <p:strVal val="visible"/>
                                      </p:to>
                                    </p:set>
                                    <p:anim calcmode="discrete" valueType="clr">
                                      <p:cBhvr override="childStyle">
                                        <p:cTn id="7" dur="80"/>
                                        <p:tgtEl>
                                          <p:spTgt spid="1628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2819"/>
                                        </p:tgtEl>
                                        <p:attrNameLst>
                                          <p:attrName>fillcolor</p:attrName>
                                        </p:attrNameLst>
                                      </p:cBhvr>
                                      <p:tavLst>
                                        <p:tav tm="0">
                                          <p:val>
                                            <p:clrVal>
                                              <a:schemeClr val="accent2"/>
                                            </p:clrVal>
                                          </p:val>
                                        </p:tav>
                                        <p:tav tm="50000">
                                          <p:val>
                                            <p:clrVal>
                                              <a:schemeClr val="hlink"/>
                                            </p:clrVal>
                                          </p:val>
                                        </p:tav>
                                      </p:tavLst>
                                    </p:anim>
                                    <p:set>
                                      <p:cBhvr>
                                        <p:cTn id="9" dur="80"/>
                                        <p:tgtEl>
                                          <p:spTgt spid="16281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162821"/>
                                        </p:tgtEl>
                                        <p:attrNameLst>
                                          <p:attrName>style.visibility</p:attrName>
                                        </p:attrNameLst>
                                      </p:cBhvr>
                                      <p:to>
                                        <p:strVal val="visible"/>
                                      </p:to>
                                    </p:set>
                                    <p:animEffect transition="in" filter="blinds(horizontal)">
                                      <p:cBhvr>
                                        <p:cTn id="14" dur="500"/>
                                        <p:tgtEl>
                                          <p:spTgt spid="162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غعغغ"/>
          <p:cNvPicPr>
            <a:picLocks noChangeAspect="1" noChangeArrowheads="1" noCrop="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6" descr="0557_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newsfla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غعغغ"/>
          <p:cNvPicPr>
            <a:picLocks noChangeAspect="1" noChangeArrowheads="1" noCrop="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6" descr="images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newsfla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ربع نص 2"/>
          <p:cNvSpPr txBox="1"/>
          <p:nvPr/>
        </p:nvSpPr>
        <p:spPr>
          <a:xfrm>
            <a:off x="1658938" y="914400"/>
            <a:ext cx="6962775" cy="7602538"/>
          </a:xfrm>
          <a:prstGeom prst="rect">
            <a:avLst/>
          </a:prstGeom>
          <a:noFill/>
        </p:spPr>
        <p:txBody>
          <a:bodyPr rtlCol="1">
            <a:spAutoFit/>
          </a:bodyPr>
          <a:lstStyle/>
          <a:p>
            <a:pPr>
              <a:defRPr/>
            </a:pPr>
            <a:endParaRPr lang="ar-EG" sz="2800" b="0" i="0" dirty="0">
              <a:solidFill>
                <a:srgbClr val="4D4D4D"/>
              </a:solidFill>
              <a:effectLst>
                <a:outerShdw blurRad="38100" dist="38100" dir="2700000" algn="tl">
                  <a:srgbClr val="000000"/>
                </a:outerShdw>
              </a:effectLst>
              <a:latin typeface="+mj-lt"/>
              <a:ea typeface="+mj-ea"/>
              <a:cs typeface="+mj-cs"/>
            </a:endParaRPr>
          </a:p>
          <a:p>
            <a:pPr>
              <a:defRPr/>
            </a:pPr>
            <a:r>
              <a:rPr lang="ar-EG" sz="2800" b="0" i="0" dirty="0">
                <a:solidFill>
                  <a:srgbClr val="4D4D4D"/>
                </a:solidFill>
                <a:effectLst>
                  <a:outerShdw blurRad="38100" dist="38100" dir="2700000" algn="tl">
                    <a:srgbClr val="000000"/>
                  </a:outerShdw>
                </a:effectLst>
                <a:latin typeface="+mj-lt"/>
                <a:ea typeface="+mj-ea"/>
                <a:cs typeface="+mj-cs"/>
              </a:rPr>
              <a:t>1- عبد الحليم نور الدين , مواقع الآثار اليونانية الرومانية في مصر, القاهرة , 2001.</a:t>
            </a:r>
          </a:p>
          <a:p>
            <a:pPr>
              <a:defRPr/>
            </a:pPr>
            <a:endParaRPr lang="ar-EG" sz="2800" b="0" i="0" dirty="0">
              <a:solidFill>
                <a:srgbClr val="4D4D4D"/>
              </a:solidFill>
              <a:effectLst>
                <a:outerShdw blurRad="38100" dist="38100" dir="2700000" algn="tl">
                  <a:srgbClr val="000000"/>
                </a:outerShdw>
              </a:effectLst>
              <a:latin typeface="+mj-lt"/>
              <a:ea typeface="+mj-ea"/>
              <a:cs typeface="+mj-cs"/>
            </a:endParaRPr>
          </a:p>
          <a:p>
            <a:pPr>
              <a:defRPr/>
            </a:pPr>
            <a:r>
              <a:rPr lang="ar-EG" sz="2800" b="0" i="0" dirty="0">
                <a:solidFill>
                  <a:srgbClr val="4D4D4D"/>
                </a:solidFill>
                <a:effectLst>
                  <a:outerShdw blurRad="38100" dist="38100" dir="2700000" algn="tl">
                    <a:srgbClr val="000000"/>
                  </a:outerShdw>
                </a:effectLst>
                <a:latin typeface="+mj-lt"/>
                <a:ea typeface="+mj-ea"/>
                <a:cs typeface="+mj-cs"/>
              </a:rPr>
              <a:t>2- عزت زكي قادوس, أثار مصر في العصرين اليوناني والروماني, الإسكندرية , 2005.</a:t>
            </a:r>
          </a:p>
          <a:p>
            <a:pPr>
              <a:defRPr/>
            </a:pPr>
            <a:r>
              <a:rPr lang="ar-EG" sz="2800" b="0" i="0" dirty="0">
                <a:solidFill>
                  <a:srgbClr val="4D4D4D"/>
                </a:solidFill>
                <a:effectLst>
                  <a:outerShdw blurRad="38100" dist="38100" dir="2700000" algn="tl">
                    <a:srgbClr val="000000"/>
                  </a:outerShdw>
                </a:effectLst>
                <a:latin typeface="+mj-lt"/>
                <a:ea typeface="+mj-ea"/>
                <a:cs typeface="+mj-cs"/>
              </a:rPr>
              <a:t> </a:t>
            </a:r>
          </a:p>
          <a:p>
            <a:pPr>
              <a:defRPr/>
            </a:pPr>
            <a:r>
              <a:rPr lang="ar-EG" sz="2800" b="0" i="0" dirty="0">
                <a:solidFill>
                  <a:srgbClr val="4D4D4D"/>
                </a:solidFill>
                <a:effectLst>
                  <a:outerShdw blurRad="38100" dist="38100" dir="2700000" algn="tl">
                    <a:srgbClr val="000000"/>
                  </a:outerShdw>
                </a:effectLst>
                <a:latin typeface="+mj-lt"/>
                <a:ea typeface="+mj-ea"/>
                <a:cs typeface="+mj-cs"/>
              </a:rPr>
              <a:t>3- يسريه عبدا لعزيز ,آثار يونانية رومانية في مصر, الإسكندرية , 2011.</a:t>
            </a:r>
          </a:p>
          <a:p>
            <a:pPr>
              <a:defRPr/>
            </a:pPr>
            <a:endParaRPr lang="ar-EG" sz="2800" b="0" i="0" dirty="0">
              <a:solidFill>
                <a:srgbClr val="4D4D4D"/>
              </a:solidFill>
              <a:effectLst>
                <a:outerShdw blurRad="38100" dist="38100" dir="2700000" algn="tl">
                  <a:srgbClr val="000000"/>
                </a:outerShdw>
              </a:effectLst>
              <a:latin typeface="+mj-lt"/>
              <a:ea typeface="+mj-ea"/>
              <a:cs typeface="+mj-cs"/>
            </a:endParaRPr>
          </a:p>
          <a:p>
            <a:pPr>
              <a:defRPr/>
            </a:pPr>
            <a:r>
              <a:rPr lang="ar-EG" sz="2800" b="0" i="0" dirty="0">
                <a:solidFill>
                  <a:srgbClr val="4D4D4D"/>
                </a:solidFill>
                <a:effectLst>
                  <a:outerShdw blurRad="38100" dist="38100" dir="2700000" algn="tl">
                    <a:srgbClr val="000000"/>
                  </a:outerShdw>
                </a:effectLst>
                <a:latin typeface="+mj-lt"/>
                <a:ea typeface="+mj-ea"/>
                <a:cs typeface="+mj-cs"/>
              </a:rPr>
              <a:t/>
            </a:r>
            <a:br>
              <a:rPr lang="ar-EG" sz="2800" b="0" i="0" dirty="0">
                <a:solidFill>
                  <a:srgbClr val="4D4D4D"/>
                </a:solidFill>
                <a:effectLst>
                  <a:outerShdw blurRad="38100" dist="38100" dir="2700000" algn="tl">
                    <a:srgbClr val="000000"/>
                  </a:outerShdw>
                </a:effectLst>
                <a:latin typeface="+mj-lt"/>
                <a:ea typeface="+mj-ea"/>
                <a:cs typeface="+mj-cs"/>
              </a:rPr>
            </a:br>
            <a:r>
              <a:rPr lang="ar-EG" sz="2800" b="0" i="0" dirty="0">
                <a:solidFill>
                  <a:srgbClr val="4D4D4D"/>
                </a:solidFill>
                <a:effectLst>
                  <a:outerShdw blurRad="38100" dist="38100" dir="2700000" algn="tl">
                    <a:srgbClr val="000000"/>
                  </a:outerShdw>
                </a:effectLst>
                <a:latin typeface="+mj-lt"/>
                <a:ea typeface="+mj-ea"/>
                <a:cs typeface="+mj-cs"/>
              </a:rPr>
              <a:t>4- عبدا لرحمن علي, المعابد المصرية في العصرين البطلمي والروماني, القاهرة ,</a:t>
            </a:r>
            <a:r>
              <a:rPr lang="ar-EG" sz="2800" b="0" i="0" dirty="0">
                <a:solidFill>
                  <a:srgbClr val="4D4D4D"/>
                </a:solidFill>
                <a:effectLst>
                  <a:outerShdw blurRad="38100" dist="38100" dir="2700000" algn="tl">
                    <a:srgbClr val="000000"/>
                  </a:outerShdw>
                </a:effectLst>
              </a:rPr>
              <a:t> </a:t>
            </a:r>
            <a:r>
              <a:rPr lang="ar-EG" sz="2800" b="0" i="0" dirty="0">
                <a:solidFill>
                  <a:srgbClr val="4D4D4D"/>
                </a:solidFill>
                <a:effectLst>
                  <a:outerShdw blurRad="38100" dist="38100" dir="2700000" algn="tl">
                    <a:srgbClr val="000000"/>
                  </a:outerShdw>
                </a:effectLst>
                <a:latin typeface="+mj-lt"/>
                <a:ea typeface="+mj-ea"/>
                <a:cs typeface="+mj-cs"/>
              </a:rPr>
              <a:t>2012.</a:t>
            </a:r>
            <a:endParaRPr lang="en-US" sz="2800" b="0" i="0" dirty="0">
              <a:solidFill>
                <a:srgbClr val="4D4D4D"/>
              </a:solidFill>
              <a:effectLst>
                <a:outerShdw blurRad="38100" dist="38100" dir="2700000" algn="tl">
                  <a:srgbClr val="000000"/>
                </a:outerShdw>
              </a:effectLst>
              <a:latin typeface="+mj-lt"/>
              <a:ea typeface="+mj-ea"/>
              <a:cs typeface="+mj-cs"/>
            </a:endParaRPr>
          </a:p>
          <a:p>
            <a:pPr>
              <a:defRPr/>
            </a:pPr>
            <a:endParaRPr lang="ar-EG" sz="2800" b="0" i="0" dirty="0">
              <a:solidFill>
                <a:srgbClr val="4D4D4D"/>
              </a:solidFill>
              <a:effectLst>
                <a:outerShdw blurRad="38100" dist="38100" dir="2700000" algn="tl">
                  <a:srgbClr val="000000"/>
                </a:outerShdw>
              </a:effectLst>
              <a:latin typeface="+mj-lt"/>
              <a:ea typeface="+mj-ea"/>
              <a:cs typeface="+mj-cs"/>
            </a:endParaRPr>
          </a:p>
          <a:p>
            <a:pPr>
              <a:defRPr/>
            </a:pPr>
            <a:endParaRPr lang="ar-EG" dirty="0"/>
          </a:p>
        </p:txBody>
      </p:sp>
      <p:sp>
        <p:nvSpPr>
          <p:cNvPr id="5" name="مربع نص 4"/>
          <p:cNvSpPr txBox="1"/>
          <p:nvPr/>
        </p:nvSpPr>
        <p:spPr>
          <a:xfrm>
            <a:off x="158750" y="254000"/>
            <a:ext cx="8462963" cy="1016000"/>
          </a:xfrm>
          <a:prstGeom prst="rect">
            <a:avLst/>
          </a:prstGeom>
          <a:noFill/>
        </p:spPr>
        <p:txBody>
          <a:bodyPr wrap="none" rtlCol="1">
            <a:spAutoFit/>
          </a:bodyPr>
          <a:lstStyle/>
          <a:p>
            <a:pPr>
              <a:defRPr/>
            </a:pPr>
            <a:r>
              <a:rPr lang="ar-EG" sz="6000" i="0" u="sng" dirty="0">
                <a:solidFill>
                  <a:srgbClr val="3399FF"/>
                </a:solidFill>
                <a:effectLst>
                  <a:outerShdw blurRad="38100" dist="38100" dir="2700000" algn="tl">
                    <a:srgbClr val="000000"/>
                  </a:outerShdw>
                </a:effectLst>
                <a:latin typeface="+mj-lt"/>
                <a:ea typeface="+mj-ea"/>
                <a:cs typeface="+mj-cs"/>
              </a:rPr>
              <a:t> المراجع و هي </a:t>
            </a:r>
            <a:r>
              <a:rPr lang="ar-EG" sz="6000" i="0" u="sng" dirty="0">
                <a:solidFill>
                  <a:srgbClr val="3399FF"/>
                </a:solidFill>
                <a:effectLst>
                  <a:outerShdw blurRad="38100" dist="38100" dir="2700000" algn="tl">
                    <a:srgbClr val="000000"/>
                  </a:outerShdw>
                </a:effectLst>
                <a:latin typeface="+mj-lt"/>
                <a:ea typeface="+mj-ea"/>
                <a:cs typeface="+mj-cs"/>
              </a:rPr>
              <a:t>متاحه  </a:t>
            </a:r>
            <a:r>
              <a:rPr lang="en-US" sz="6000" i="0" u="sng" dirty="0">
                <a:solidFill>
                  <a:srgbClr val="3399FF"/>
                </a:solidFill>
                <a:effectLst>
                  <a:outerShdw blurRad="38100" dist="38100" dir="2700000" algn="tl">
                    <a:srgbClr val="000000"/>
                  </a:outerShdw>
                </a:effectLst>
                <a:latin typeface="+mj-lt"/>
                <a:ea typeface="+mj-ea"/>
                <a:cs typeface="+mj-cs"/>
              </a:rPr>
              <a:t>online</a:t>
            </a:r>
            <a:r>
              <a:rPr lang="en-US" sz="2800" i="0" dirty="0"/>
              <a:t> </a:t>
            </a:r>
            <a:endParaRPr lang="ar-EG" sz="2800" i="0" dirty="0"/>
          </a:p>
        </p:txBody>
      </p:sp>
    </p:spTree>
  </p:cSld>
  <p:clrMapOvr>
    <a:masterClrMapping/>
  </p:clrMapOvr>
  <p:transition spd="med">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8" descr="غعغغ"/>
          <p:cNvPicPr>
            <a:picLocks noChangeAspect="1" noChangeArrowheads="1" noCrop="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Rot="1" noChangeArrowheads="1"/>
          </p:cNvSpPr>
          <p:nvPr>
            <p:ph type="body" sz="half" idx="1"/>
          </p:nvPr>
        </p:nvSpPr>
        <p:spPr>
          <a:xfrm>
            <a:off x="304800" y="457200"/>
            <a:ext cx="8613775" cy="5715000"/>
          </a:xfrm>
        </p:spPr>
        <p:txBody>
          <a:bodyPr/>
          <a:lstStyle/>
          <a:p>
            <a:pPr algn="just" eaLnBrk="1" hangingPunct="1">
              <a:buFont typeface="Arial" charset="0"/>
              <a:buChar char="►"/>
              <a:defRPr/>
            </a:pPr>
            <a:r>
              <a:rPr lang="ar-EG" sz="2800" b="1" dirty="0" smtClean="0">
                <a:solidFill>
                  <a:srgbClr val="4D4D4D"/>
                </a:solidFill>
              </a:rPr>
              <a:t>عرفت في النصوص المصرية القديمة باسم </a:t>
            </a:r>
            <a:r>
              <a:rPr lang="en-US" sz="2800" b="1" dirty="0" smtClean="0">
                <a:solidFill>
                  <a:srgbClr val="4D4D4D"/>
                </a:solidFill>
              </a:rPr>
              <a:t>Iwnit </a:t>
            </a:r>
            <a:r>
              <a:rPr lang="ar-EG" sz="2800" b="1" dirty="0" smtClean="0">
                <a:solidFill>
                  <a:srgbClr val="4D4D4D"/>
                </a:solidFill>
              </a:rPr>
              <a:t> ايونيت ثم فيما بعد عرفت باسم </a:t>
            </a:r>
            <a:r>
              <a:rPr lang="en-US" sz="2800" b="1" dirty="0" smtClean="0">
                <a:solidFill>
                  <a:srgbClr val="4D4D4D"/>
                </a:solidFill>
              </a:rPr>
              <a:t>ta snty</a:t>
            </a:r>
            <a:r>
              <a:rPr lang="ar-EG" sz="2800" b="1" dirty="0" smtClean="0">
                <a:solidFill>
                  <a:srgbClr val="4D4D4D"/>
                </a:solidFill>
              </a:rPr>
              <a:t> تا سينت وحذفت أداة التعريف </a:t>
            </a:r>
            <a:r>
              <a:rPr lang="en-US" sz="2800" b="1" dirty="0" smtClean="0">
                <a:solidFill>
                  <a:srgbClr val="4D4D4D"/>
                </a:solidFill>
              </a:rPr>
              <a:t>ta </a:t>
            </a:r>
            <a:r>
              <a:rPr lang="ar-EG" sz="2800" b="1" dirty="0" smtClean="0">
                <a:solidFill>
                  <a:srgbClr val="4D4D4D"/>
                </a:solidFill>
              </a:rPr>
              <a:t> فأصبحت تعرف في القبطية باسم (سنى) وفى اللهجة البحيرية باسم إسنى </a:t>
            </a:r>
            <a:r>
              <a:rPr lang="en-US" sz="2800" b="1" dirty="0" smtClean="0">
                <a:solidFill>
                  <a:srgbClr val="4D4D4D"/>
                </a:solidFill>
              </a:rPr>
              <a:t>(esnh)</a:t>
            </a:r>
            <a:r>
              <a:rPr lang="ar-EG" sz="2800" b="1" dirty="0" smtClean="0">
                <a:solidFill>
                  <a:srgbClr val="4D4D4D"/>
                </a:solidFill>
              </a:rPr>
              <a:t> ثم في العربية (إسنا) وهو اسم يصعب تحديد معناه حتى الآن وقد عرفت المدينة في المصادر البطلمية  باسم لاتون بوليس أي مدينة لاتون وعلى مشارف العصر الروماني  كتبت لاتوبوليس أي مدينة اللاتس وهو نوع من السمك النيلي (قشر البياض)   قدسه أهل هذه المدينة في العصر البطلمي  والتي كانت تقدس فيها صورة الربة حتحور برأس السمكة لاتوس ولا يزال هذا النوع من السمك معروفا حتى الآن .</a:t>
            </a:r>
            <a:endParaRPr lang="ar-EG" sz="2800" b="1" dirty="0" smtClean="0"/>
          </a:p>
          <a:p>
            <a:pPr algn="just" eaLnBrk="1" hangingPunct="1">
              <a:buFont typeface="Arial" charset="0"/>
              <a:buChar char="►"/>
              <a:defRPr/>
            </a:pPr>
            <a:r>
              <a:rPr lang="ar-EG" sz="2800" b="1" dirty="0" smtClean="0">
                <a:solidFill>
                  <a:srgbClr val="4D4D4D"/>
                </a:solidFill>
              </a:rPr>
              <a:t>تقع إسنا وهى أحدى مدن محافظة الأقصر على الضفة الغربية للنيل على بعد حوالي 60 كم جنوب الأقصر .</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123">
                                            <p:txEl>
                                              <p:pRg st="0" end="0"/>
                                            </p:txEl>
                                          </p:spTgt>
                                        </p:tgtEl>
                                        <p:attrNameLst>
                                          <p:attrName>style.visibility</p:attrName>
                                        </p:attrNameLst>
                                      </p:cBhvr>
                                      <p:to>
                                        <p:strVal val="visible"/>
                                      </p:to>
                                    </p:set>
                                    <p:anim calcmode="discrete" valueType="clr">
                                      <p:cBhvr override="childStyle">
                                        <p:cTn id="7" dur="80"/>
                                        <p:tgtEl>
                                          <p:spTgt spid="512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2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123">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123">
                                            <p:txEl>
                                              <p:pRg st="1" end="1"/>
                                            </p:txEl>
                                          </p:spTgt>
                                        </p:tgtEl>
                                        <p:attrNameLst>
                                          <p:attrName>style.visibility</p:attrName>
                                        </p:attrNameLst>
                                      </p:cBhvr>
                                      <p:to>
                                        <p:strVal val="visible"/>
                                      </p:to>
                                    </p:set>
                                    <p:anim calcmode="discrete" valueType="clr">
                                      <p:cBhvr override="childStyle">
                                        <p:cTn id="14" dur="80"/>
                                        <p:tgtEl>
                                          <p:spTgt spid="512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12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512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descr="غعغغ"/>
          <p:cNvPicPr>
            <a:picLocks noChangeAspect="1" noChangeArrowheads="1" noCrop="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Text Box 10"/>
          <p:cNvSpPr txBox="1">
            <a:spLocks noChangeArrowheads="1"/>
          </p:cNvSpPr>
          <p:nvPr/>
        </p:nvSpPr>
        <p:spPr bwMode="auto">
          <a:xfrm>
            <a:off x="1600200" y="1981200"/>
            <a:ext cx="6553200" cy="1555750"/>
          </a:xfrm>
          <a:prstGeom prst="rect">
            <a:avLst/>
          </a:prstGeom>
          <a:noFill/>
          <a:ln w="9525">
            <a:noFill/>
            <a:miter lim="800000"/>
            <a:headEnd/>
            <a:tailEnd/>
          </a:ln>
          <a:effectLst/>
        </p:spPr>
        <p:txBody>
          <a:bodyPr>
            <a:spAutoFit/>
          </a:bodyPr>
          <a:lstStyle/>
          <a:p>
            <a:pPr algn="ctr">
              <a:spcBef>
                <a:spcPct val="50000"/>
              </a:spcBef>
              <a:defRPr/>
            </a:pPr>
            <a:r>
              <a:rPr lang="ar-EG" u="sng" dirty="0">
                <a:solidFill>
                  <a:srgbClr val="3399FF"/>
                </a:solidFill>
                <a:effectLst>
                  <a:outerShdw blurRad="38100" dist="38100" dir="2700000" algn="tl">
                    <a:srgbClr val="000000"/>
                  </a:outerShdw>
                </a:effectLst>
                <a:cs typeface="Arial" charset="0"/>
              </a:rPr>
              <a:t>آلهة المعبد:</a:t>
            </a:r>
            <a:endParaRPr lang="en-US" u="sng" dirty="0">
              <a:solidFill>
                <a:srgbClr val="3399FF"/>
              </a:solidFill>
              <a:effectLst>
                <a:outerShdw blurRad="38100" dist="38100" dir="2700000" algn="tl">
                  <a:srgbClr val="000000"/>
                </a:outerShdw>
              </a:effectLst>
              <a:cs typeface="Arial"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nodeType="clickEffect">
                                  <p:stCondLst>
                                    <p:cond delay="0"/>
                                  </p:stCondLst>
                                  <p:childTnLst>
                                    <p:animClr clrSpc="rgb" dir="cw">
                                      <p:cBhvr override="childStyle">
                                        <p:cTn id="6" dur="200" fill="hold"/>
                                        <p:tgtEl>
                                          <p:spTgt spid="10250">
                                            <p:txEl>
                                              <p:pRg st="0" end="0"/>
                                            </p:txEl>
                                          </p:spTgt>
                                        </p:tgtEl>
                                        <p:attrNameLst>
                                          <p:attrName>style.color</p:attrName>
                                        </p:attrNameLst>
                                      </p:cBhvr>
                                      <p:to>
                                        <a:srgbClr val="3399FF"/>
                                      </p:to>
                                    </p:animClr>
                                    <p:animClr clrSpc="rgb" dir="cw">
                                      <p:cBhvr>
                                        <p:cTn id="7" dur="200" fill="hold"/>
                                        <p:tgtEl>
                                          <p:spTgt spid="10250">
                                            <p:txEl>
                                              <p:pRg st="0" end="0"/>
                                            </p:txEl>
                                          </p:spTgt>
                                        </p:tgtEl>
                                        <p:attrNameLst>
                                          <p:attrName>fillcolor</p:attrName>
                                        </p:attrNameLst>
                                      </p:cBhvr>
                                      <p:to>
                                        <a:srgbClr val="3399FF"/>
                                      </p:to>
                                    </p:animClr>
                                    <p:set>
                                      <p:cBhvr>
                                        <p:cTn id="8" dur="200" fill="hold"/>
                                        <p:tgtEl>
                                          <p:spTgt spid="10250">
                                            <p:txEl>
                                              <p:pRg st="0" end="0"/>
                                            </p:txEl>
                                          </p:spTgt>
                                        </p:tgtEl>
                                        <p:attrNameLst>
                                          <p:attrName>fill.type</p:attrName>
                                        </p:attrNameLst>
                                      </p:cBhvr>
                                      <p:to>
                                        <p:strVal val="solid"/>
                                      </p:to>
                                    </p:set>
                                    <p:set>
                                      <p:cBhvr>
                                        <p:cTn id="9" dur="200" fill="hold"/>
                                        <p:tgtEl>
                                          <p:spTgt spid="10250">
                                            <p:txEl>
                                              <p:pRg st="0" end="0"/>
                                            </p:txEl>
                                          </p:spTgt>
                                        </p:tgtEl>
                                        <p:attrNameLst>
                                          <p:attrName>fill.on</p:attrName>
                                        </p:attrNameLst>
                                      </p:cBhvr>
                                      <p:to>
                                        <p:strVal val="true"/>
                                      </p:to>
                                    </p:set>
                                    <p:animRot by="120000">
                                      <p:cBhvr>
                                        <p:cTn id="10" dur="200" fill="hold">
                                          <p:stCondLst>
                                            <p:cond delay="0"/>
                                          </p:stCondLst>
                                        </p:cTn>
                                        <p:tgtEl>
                                          <p:spTgt spid="10250">
                                            <p:txEl>
                                              <p:pRg st="0" end="0"/>
                                            </p:txEl>
                                          </p:spTgt>
                                        </p:tgtEl>
                                        <p:attrNameLst>
                                          <p:attrName>r</p:attrName>
                                        </p:attrNameLst>
                                      </p:cBhvr>
                                    </p:animRot>
                                    <p:animRot by="-240000">
                                      <p:cBhvr>
                                        <p:cTn id="11" dur="400" fill="hold">
                                          <p:stCondLst>
                                            <p:cond delay="400"/>
                                          </p:stCondLst>
                                        </p:cTn>
                                        <p:tgtEl>
                                          <p:spTgt spid="10250">
                                            <p:txEl>
                                              <p:pRg st="0" end="0"/>
                                            </p:txEl>
                                          </p:spTgt>
                                        </p:tgtEl>
                                        <p:attrNameLst>
                                          <p:attrName>r</p:attrName>
                                        </p:attrNameLst>
                                      </p:cBhvr>
                                    </p:animRot>
                                    <p:animRot by="240000">
                                      <p:cBhvr>
                                        <p:cTn id="12" dur="400" fill="hold">
                                          <p:stCondLst>
                                            <p:cond delay="800"/>
                                          </p:stCondLst>
                                        </p:cTn>
                                        <p:tgtEl>
                                          <p:spTgt spid="10250">
                                            <p:txEl>
                                              <p:pRg st="0" end="0"/>
                                            </p:txEl>
                                          </p:spTgt>
                                        </p:tgtEl>
                                        <p:attrNameLst>
                                          <p:attrName>r</p:attrName>
                                        </p:attrNameLst>
                                      </p:cBhvr>
                                    </p:animRot>
                                    <p:animRot by="-240000">
                                      <p:cBhvr>
                                        <p:cTn id="13" dur="400" fill="hold">
                                          <p:stCondLst>
                                            <p:cond delay="1200"/>
                                          </p:stCondLst>
                                        </p:cTn>
                                        <p:tgtEl>
                                          <p:spTgt spid="10250">
                                            <p:txEl>
                                              <p:pRg st="0" end="0"/>
                                            </p:txEl>
                                          </p:spTgt>
                                        </p:tgtEl>
                                        <p:attrNameLst>
                                          <p:attrName>r</p:attrName>
                                        </p:attrNameLst>
                                      </p:cBhvr>
                                    </p:animRot>
                                    <p:animRot by="120000">
                                      <p:cBhvr>
                                        <p:cTn id="14" dur="400" fill="hold">
                                          <p:stCondLst>
                                            <p:cond delay="1600"/>
                                          </p:stCondLst>
                                        </p:cTn>
                                        <p:tgtEl>
                                          <p:spTgt spid="1025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descr="غعغغ"/>
          <p:cNvPicPr>
            <a:picLocks noChangeAspect="1" noChangeArrowheads="1" noCrop="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Rectangle 12"/>
          <p:cNvSpPr>
            <a:spLocks noGrp="1" noRot="1" noChangeArrowheads="1"/>
          </p:cNvSpPr>
          <p:nvPr>
            <p:ph type="body" sz="half" idx="2"/>
          </p:nvPr>
        </p:nvSpPr>
        <p:spPr>
          <a:xfrm>
            <a:off x="3124200" y="304800"/>
            <a:ext cx="5641975" cy="5486400"/>
          </a:xfrm>
        </p:spPr>
        <p:txBody>
          <a:bodyPr/>
          <a:lstStyle/>
          <a:p>
            <a:pPr algn="just" eaLnBrk="1" hangingPunct="1">
              <a:lnSpc>
                <a:spcPct val="90000"/>
              </a:lnSpc>
              <a:buFont typeface="Arial" charset="0"/>
              <a:buChar char="►"/>
              <a:defRPr/>
            </a:pPr>
            <a:r>
              <a:rPr lang="en-US" sz="2400" dirty="0" smtClean="0">
                <a:solidFill>
                  <a:srgbClr val="4D4D4D"/>
                </a:solidFill>
              </a:rPr>
              <a:t> </a:t>
            </a:r>
            <a:r>
              <a:rPr lang="ar-SA" b="1" dirty="0" smtClean="0">
                <a:solidFill>
                  <a:srgbClr val="4D4D4D"/>
                </a:solidFill>
              </a:rPr>
              <a:t>خصص هذا المعبد لعبادة الإله خنوم مع كل من زوجته منحيت – نيبوت اما الآله خنوم فقد مثل برأس كبش وجسد إنسان ويعرف باسم الإله الفخرانى أو خالق البشر من الصلصال وباسم خنوم رع سيد إسنا</a:t>
            </a:r>
          </a:p>
          <a:p>
            <a:pPr algn="just" eaLnBrk="1" hangingPunct="1">
              <a:lnSpc>
                <a:spcPct val="90000"/>
              </a:lnSpc>
              <a:buFont typeface="Arial" charset="0"/>
              <a:buChar char="►"/>
              <a:defRPr/>
            </a:pPr>
            <a:r>
              <a:rPr lang="ar-SA" b="1" dirty="0" smtClean="0">
                <a:solidFill>
                  <a:srgbClr val="4D4D4D"/>
                </a:solidFill>
              </a:rPr>
              <a:t>أما الآلهة منحيت فقد مثلت برأس أنثى الأسد ويعلوها قرص الشمس وجسد أنثى وتشبه الالهه سخمت لهذه القوة</a:t>
            </a:r>
            <a:r>
              <a:rPr lang="en-US" b="1" dirty="0" smtClean="0">
                <a:solidFill>
                  <a:srgbClr val="4D4D4D"/>
                </a:solidFill>
              </a:rPr>
              <a:t>.</a:t>
            </a:r>
            <a:endParaRPr lang="ar-SA" b="1" dirty="0" smtClean="0">
              <a:solidFill>
                <a:srgbClr val="4D4D4D"/>
              </a:solidFill>
            </a:endParaRPr>
          </a:p>
          <a:p>
            <a:pPr algn="just" eaLnBrk="1" hangingPunct="1">
              <a:lnSpc>
                <a:spcPct val="90000"/>
              </a:lnSpc>
              <a:buFont typeface="Arial" charset="0"/>
              <a:buChar char="►"/>
              <a:defRPr/>
            </a:pPr>
            <a:r>
              <a:rPr lang="ar-SA" b="1" dirty="0" smtClean="0">
                <a:solidFill>
                  <a:srgbClr val="4D4D4D"/>
                </a:solidFill>
              </a:rPr>
              <a:t>أما الآلهة نيبوت الزوجة الثانية لخنوم ويعنى اسمها سيدة الريف وقد مثلت بهيئة أدمية على شكل سيدة يعلو رأسها قرص الشمس بين قرنين وهى هنا تشبة الآلهة ايزيس في هيئتها</a:t>
            </a:r>
            <a:r>
              <a:rPr lang="en-US" sz="2400" dirty="0" smtClean="0">
                <a:solidFill>
                  <a:srgbClr val="4D4D4D"/>
                </a:solidFill>
              </a:rPr>
              <a:t>. </a:t>
            </a:r>
          </a:p>
        </p:txBody>
      </p:sp>
      <p:pic>
        <p:nvPicPr>
          <p:cNvPr id="11277" name="Picture 13" descr="images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971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24" descr="0557_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895600"/>
            <a:ext cx="2895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276">
                                            <p:txEl>
                                              <p:pRg st="0" end="0"/>
                                            </p:txEl>
                                          </p:spTgt>
                                        </p:tgtEl>
                                        <p:attrNameLst>
                                          <p:attrName>style.visibility</p:attrName>
                                        </p:attrNameLst>
                                      </p:cBhvr>
                                      <p:to>
                                        <p:strVal val="visible"/>
                                      </p:to>
                                    </p:set>
                                    <p:anim calcmode="discrete" valueType="clr">
                                      <p:cBhvr override="childStyle">
                                        <p:cTn id="7" dur="80"/>
                                        <p:tgtEl>
                                          <p:spTgt spid="1127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27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1276">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1276">
                                            <p:txEl>
                                              <p:pRg st="1" end="1"/>
                                            </p:txEl>
                                          </p:spTgt>
                                        </p:tgtEl>
                                        <p:attrNameLst>
                                          <p:attrName>style.visibility</p:attrName>
                                        </p:attrNameLst>
                                      </p:cBhvr>
                                      <p:to>
                                        <p:strVal val="visible"/>
                                      </p:to>
                                    </p:set>
                                    <p:anim calcmode="discrete" valueType="clr">
                                      <p:cBhvr override="childStyle">
                                        <p:cTn id="14" dur="80"/>
                                        <p:tgtEl>
                                          <p:spTgt spid="1127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1276">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11276">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276">
                                            <p:txEl>
                                              <p:pRg st="2" end="2"/>
                                            </p:txEl>
                                          </p:spTgt>
                                        </p:tgtEl>
                                        <p:attrNameLst>
                                          <p:attrName>style.visibility</p:attrName>
                                        </p:attrNameLst>
                                      </p:cBhvr>
                                      <p:to>
                                        <p:strVal val="visible"/>
                                      </p:to>
                                    </p:set>
                                    <p:anim calcmode="discrete" valueType="clr">
                                      <p:cBhvr override="childStyle">
                                        <p:cTn id="21" dur="80"/>
                                        <p:tgtEl>
                                          <p:spTgt spid="1127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276">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11276">
                                            <p:txEl>
                                              <p:pRg st="2" end="2"/>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6" fill="hold" nodeType="clickEffect">
                                  <p:stCondLst>
                                    <p:cond delay="0"/>
                                  </p:stCondLst>
                                  <p:childTnLst>
                                    <p:set>
                                      <p:cBhvr>
                                        <p:cTn id="27" dur="1" fill="hold">
                                          <p:stCondLst>
                                            <p:cond delay="0"/>
                                          </p:stCondLst>
                                        </p:cTn>
                                        <p:tgtEl>
                                          <p:spTgt spid="11277"/>
                                        </p:tgtEl>
                                        <p:attrNameLst>
                                          <p:attrName>style.visibility</p:attrName>
                                        </p:attrNameLst>
                                      </p:cBhvr>
                                      <p:to>
                                        <p:strVal val="visible"/>
                                      </p:to>
                                    </p:set>
                                    <p:anim calcmode="lin" valueType="num">
                                      <p:cBhvr additive="base">
                                        <p:cTn id="28" dur="2000" fill="hold"/>
                                        <p:tgtEl>
                                          <p:spTgt spid="11277"/>
                                        </p:tgtEl>
                                        <p:attrNameLst>
                                          <p:attrName>ppt_x</p:attrName>
                                        </p:attrNameLst>
                                      </p:cBhvr>
                                      <p:tavLst>
                                        <p:tav tm="0">
                                          <p:val>
                                            <p:strVal val="1+#ppt_w/2"/>
                                          </p:val>
                                        </p:tav>
                                        <p:tav tm="100000">
                                          <p:val>
                                            <p:strVal val="#ppt_x"/>
                                          </p:val>
                                        </p:tav>
                                      </p:tavLst>
                                    </p:anim>
                                    <p:anim calcmode="lin" valueType="num">
                                      <p:cBhvr additive="base">
                                        <p:cTn id="29" dur="2000" fill="hold"/>
                                        <p:tgtEl>
                                          <p:spTgt spid="112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1" descr="غعغغ"/>
          <p:cNvPicPr>
            <a:picLocks noChangeAspect="1" noChangeArrowheads="1" noCrop="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1" name="Rectangle 13"/>
          <p:cNvSpPr>
            <a:spLocks noGrp="1" noRot="1" noChangeArrowheads="1"/>
          </p:cNvSpPr>
          <p:nvPr>
            <p:ph type="title"/>
          </p:nvPr>
        </p:nvSpPr>
        <p:spPr>
          <a:xfrm>
            <a:off x="304800" y="381000"/>
            <a:ext cx="8534400" cy="5943600"/>
          </a:xfrm>
        </p:spPr>
        <p:txBody>
          <a:bodyPr/>
          <a:lstStyle/>
          <a:p>
            <a:pPr algn="just" eaLnBrk="1" hangingPunct="1">
              <a:lnSpc>
                <a:spcPct val="125000"/>
              </a:lnSpc>
              <a:defRPr/>
            </a:pPr>
            <a:r>
              <a:rPr lang="ar-EG" sz="6000" b="1" i="1" u="sng" dirty="0" smtClean="0">
                <a:solidFill>
                  <a:srgbClr val="3399FF"/>
                </a:solidFill>
              </a:rPr>
              <a:t>تاريخ بناء معبد إسنا</a:t>
            </a:r>
            <a:r>
              <a:rPr lang="ar-EG" sz="9600" b="1" i="1" u="sng" dirty="0" smtClean="0">
                <a:solidFill>
                  <a:srgbClr val="3399FF"/>
                </a:solidFill>
              </a:rPr>
              <a:t/>
            </a:r>
            <a:br>
              <a:rPr lang="ar-EG" sz="9600" b="1" i="1" u="sng" dirty="0" smtClean="0">
                <a:solidFill>
                  <a:srgbClr val="3399FF"/>
                </a:solidFill>
              </a:rPr>
            </a:br>
            <a:r>
              <a:rPr lang="ar-EG" sz="2800" b="1" dirty="0" smtClean="0">
                <a:solidFill>
                  <a:srgbClr val="4D4D4D"/>
                </a:solidFill>
              </a:rPr>
              <a:t>يرجع معبد أسنا الحالي  إلي العصر اليوناني الروماني وقد كرس لعيادة خنوم احد أشهر آلهة الخلق القديمة  في مصر وكان يشكل الإنسان علي عجلة الفخراني  وقد وصفته إحدى نقوش المعبد بأنه الذي يقيم السماء فوق أعمدتها الأربعة ويرفعها من الأبدية . وكان ينظر إليه باحترام خاص في الأقاليم القريبة من أسوان بوصفه رب الجندل الأول  حيث يكون مع الربتين ساتت وعنقت ثالوث ألفنتين .</a:t>
            </a:r>
            <a:br>
              <a:rPr lang="ar-EG" sz="2800" b="1" dirty="0" smtClean="0">
                <a:solidFill>
                  <a:srgbClr val="4D4D4D"/>
                </a:solidFill>
              </a:rPr>
            </a:br>
            <a:r>
              <a:rPr lang="ar-EG" sz="2800" b="1" dirty="0" smtClean="0">
                <a:solidFill>
                  <a:srgbClr val="4D4D4D"/>
                </a:solidFill>
              </a:rPr>
              <a:t>ويعتقد أن المعبد الحالي شيد على أطلال معبد من عصر الأسرة الثامنة عشرة حيث عثر على حيث عثر على خرطوش يحمل اسم الملك تحتمس الثالث  ثم أعيد بناء المعبد مرة أخرى في العصر الصاوي إلا أن المعبد الحالي يرجع إلى عصر البطالمة  حيث تم إعادة بناؤه للمرة الأخيرة في العصر البطلمي كما ترجع معظم النقوش إلى العصر الروماني .</a:t>
            </a:r>
            <a:r>
              <a:rPr lang="ar-EG" sz="2800" dirty="0" smtClean="0">
                <a:solidFill>
                  <a:srgbClr val="4D4D4D"/>
                </a:solidFill>
              </a:rPr>
              <a:t> </a:t>
            </a:r>
            <a:endParaRPr lang="en-US" sz="2800" dirty="0" smtClean="0">
              <a:solidFill>
                <a:srgbClr val="4D4D4D"/>
              </a:solidFill>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301"/>
                                        </p:tgtEl>
                                        <p:attrNameLst>
                                          <p:attrName>style.visibility</p:attrName>
                                        </p:attrNameLst>
                                      </p:cBhvr>
                                      <p:to>
                                        <p:strVal val="visible"/>
                                      </p:to>
                                    </p:set>
                                    <p:anim calcmode="discrete" valueType="clr">
                                      <p:cBhvr override="childStyle">
                                        <p:cTn id="7" dur="80"/>
                                        <p:tgtEl>
                                          <p:spTgt spid="1230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301"/>
                                        </p:tgtEl>
                                        <p:attrNameLst>
                                          <p:attrName>fillcolor</p:attrName>
                                        </p:attrNameLst>
                                      </p:cBhvr>
                                      <p:tavLst>
                                        <p:tav tm="0">
                                          <p:val>
                                            <p:clrVal>
                                              <a:schemeClr val="accent2"/>
                                            </p:clrVal>
                                          </p:val>
                                        </p:tav>
                                        <p:tav tm="50000">
                                          <p:val>
                                            <p:clrVal>
                                              <a:schemeClr val="hlink"/>
                                            </p:clrVal>
                                          </p:val>
                                        </p:tav>
                                      </p:tavLst>
                                    </p:anim>
                                    <p:set>
                                      <p:cBhvr>
                                        <p:cTn id="9" dur="80"/>
                                        <p:tgtEl>
                                          <p:spTgt spid="1230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8" descr="غعغغ"/>
          <p:cNvPicPr>
            <a:picLocks noChangeAspect="1" noChangeArrowheads="1" noCrop="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Rectangle 10"/>
          <p:cNvSpPr>
            <a:spLocks noGrp="1" noRot="1" noChangeArrowheads="1"/>
          </p:cNvSpPr>
          <p:nvPr>
            <p:ph type="title"/>
          </p:nvPr>
        </p:nvSpPr>
        <p:spPr>
          <a:xfrm>
            <a:off x="301625" y="228600"/>
            <a:ext cx="8385175" cy="5867400"/>
          </a:xfrm>
        </p:spPr>
        <p:txBody>
          <a:bodyPr/>
          <a:lstStyle/>
          <a:p>
            <a:pPr algn="just" eaLnBrk="1" hangingPunct="1">
              <a:lnSpc>
                <a:spcPct val="150000"/>
              </a:lnSpc>
              <a:defRPr/>
            </a:pPr>
            <a:r>
              <a:rPr lang="ar-EG" sz="2600" b="1" dirty="0" smtClean="0">
                <a:solidFill>
                  <a:srgbClr val="4D4D4D"/>
                </a:solidFill>
              </a:rPr>
              <a:t>بدئ تشييد المعبد الحالي في عهد الملك بطليموس السادس (181_140ق.م) حيث يوجد اسمه على الجدار الغربي للمعبد بينما على الجدران الخارجية لصالة الأساطين- وهى الجزع الوحيد المتبقي حاليا من المعبد –توجد أسماء الأباطرة الرومان :كلوديوس 41-54م ،فسبسيان 69-79م ،دوميتيان وتراجان وهادريان وأنتونيوس بيوس  وماركوس أورليوس  وكومودوس وسبتميوس سيفيروس وكاراكاللا وداكيوس 250 م</a:t>
            </a:r>
            <a:br>
              <a:rPr lang="ar-EG" sz="2600" b="1" dirty="0" smtClean="0">
                <a:solidFill>
                  <a:srgbClr val="4D4D4D"/>
                </a:solidFill>
              </a:rPr>
            </a:br>
            <a:r>
              <a:rPr lang="en-US" sz="2600" b="1" dirty="0" smtClean="0">
                <a:solidFill>
                  <a:srgbClr val="4D4D4D"/>
                </a:solidFill>
              </a:rPr>
              <a:t/>
            </a:r>
            <a:br>
              <a:rPr lang="en-US" sz="2600" b="1" dirty="0" smtClean="0">
                <a:solidFill>
                  <a:srgbClr val="4D4D4D"/>
                </a:solidFill>
              </a:rPr>
            </a:br>
            <a:r>
              <a:rPr lang="ar-EG" sz="2600" b="1" dirty="0" smtClean="0">
                <a:solidFill>
                  <a:srgbClr val="4D4D4D"/>
                </a:solidFill>
              </a:rPr>
              <a:t>الجزء الموجود حاليا في إسنا ، هو كل ما كشف عنه بواسطة الوالي محمد على باشا ليس بقصد البحث العلمي أو الكشف بل بغرض إعداد مخزن سفلي للبارود أما باقي المعبد فما زال مدفونا تحت منازل المدينة الحديثة . والجزء الظاهر من المعبد يمثل صالة أمامية مستطيلة الشكل لا يزال سقفها سليما</a:t>
            </a:r>
            <a:r>
              <a:rPr lang="ar-EG" sz="2600" dirty="0" smtClean="0">
                <a:solidFill>
                  <a:srgbClr val="4D4D4D"/>
                </a:solidFill>
              </a:rPr>
              <a:t>.</a:t>
            </a:r>
            <a:endParaRPr lang="en-US" sz="2600" dirty="0" smtClean="0">
              <a:solidFill>
                <a:srgbClr val="4D4D4D"/>
              </a:solidFill>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322"/>
                                        </p:tgtEl>
                                        <p:attrNameLst>
                                          <p:attrName>style.visibility</p:attrName>
                                        </p:attrNameLst>
                                      </p:cBhvr>
                                      <p:to>
                                        <p:strVal val="visible"/>
                                      </p:to>
                                    </p:set>
                                    <p:anim calcmode="discrete" valueType="clr">
                                      <p:cBhvr override="childStyle">
                                        <p:cTn id="7" dur="80"/>
                                        <p:tgtEl>
                                          <p:spTgt spid="1332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322"/>
                                        </p:tgtEl>
                                        <p:attrNameLst>
                                          <p:attrName>fillcolor</p:attrName>
                                        </p:attrNameLst>
                                      </p:cBhvr>
                                      <p:tavLst>
                                        <p:tav tm="0">
                                          <p:val>
                                            <p:clrVal>
                                              <a:schemeClr val="accent2"/>
                                            </p:clrVal>
                                          </p:val>
                                        </p:tav>
                                        <p:tav tm="50000">
                                          <p:val>
                                            <p:clrVal>
                                              <a:schemeClr val="hlink"/>
                                            </p:clrVal>
                                          </p:val>
                                        </p:tav>
                                      </p:tavLst>
                                    </p:anim>
                                    <p:set>
                                      <p:cBhvr>
                                        <p:cTn id="9" dur="80"/>
                                        <p:tgtEl>
                                          <p:spTgt spid="133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descr="غعغغ"/>
          <p:cNvPicPr>
            <a:picLocks noChangeAspect="1" noChangeArrowheads="1" noCrop="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Rectangle 10"/>
          <p:cNvSpPr>
            <a:spLocks noChangeArrowheads="1"/>
          </p:cNvSpPr>
          <p:nvPr/>
        </p:nvSpPr>
        <p:spPr bwMode="auto">
          <a:xfrm>
            <a:off x="2286000" y="304800"/>
            <a:ext cx="4486275" cy="1311275"/>
          </a:xfrm>
          <a:prstGeom prst="rect">
            <a:avLst/>
          </a:prstGeom>
          <a:noFill/>
          <a:ln w="9525">
            <a:noFill/>
            <a:miter lim="800000"/>
            <a:headEnd/>
            <a:tailEnd/>
          </a:ln>
          <a:effectLst/>
        </p:spPr>
        <p:txBody>
          <a:bodyPr wrap="none" anchor="ctr">
            <a:spAutoFit/>
          </a:bodyPr>
          <a:lstStyle/>
          <a:p>
            <a:pPr algn="ctr">
              <a:defRPr/>
            </a:pPr>
            <a:r>
              <a:rPr lang="ar-EG" sz="8000" u="sng" dirty="0">
                <a:solidFill>
                  <a:srgbClr val="3399FF"/>
                </a:solidFill>
                <a:effectLst>
                  <a:outerShdw blurRad="38100" dist="38100" dir="2700000" algn="tl">
                    <a:srgbClr val="000000"/>
                  </a:outerShdw>
                </a:effectLst>
                <a:cs typeface="Arial" charset="0"/>
              </a:rPr>
              <a:t>تخطيط المعبد</a:t>
            </a:r>
          </a:p>
        </p:txBody>
      </p:sp>
      <p:pic>
        <p:nvPicPr>
          <p:cNvPr id="14347" name="Picture 11"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597025"/>
            <a:ext cx="4419600" cy="52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46"/>
                                        </p:tgtEl>
                                        <p:attrNameLst>
                                          <p:attrName>style.visibility</p:attrName>
                                        </p:attrNameLst>
                                      </p:cBhvr>
                                      <p:to>
                                        <p:strVal val="visible"/>
                                      </p:to>
                                    </p:set>
                                    <p:anim calcmode="lin" valueType="num">
                                      <p:cBhvr additive="base">
                                        <p:cTn id="7" dur="2000" fill="hold"/>
                                        <p:tgtEl>
                                          <p:spTgt spid="14346"/>
                                        </p:tgtEl>
                                        <p:attrNameLst>
                                          <p:attrName>ppt_x</p:attrName>
                                        </p:attrNameLst>
                                      </p:cBhvr>
                                      <p:tavLst>
                                        <p:tav tm="0">
                                          <p:val>
                                            <p:strVal val="0-#ppt_w/2"/>
                                          </p:val>
                                        </p:tav>
                                        <p:tav tm="100000">
                                          <p:val>
                                            <p:strVal val="#ppt_x"/>
                                          </p:val>
                                        </p:tav>
                                      </p:tavLst>
                                    </p:anim>
                                    <p:anim calcmode="lin" valueType="num">
                                      <p:cBhvr additive="base">
                                        <p:cTn id="8" dur="2000" fill="hold"/>
                                        <p:tgtEl>
                                          <p:spTgt spid="1434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4347"/>
                                        </p:tgtEl>
                                        <p:attrNameLst>
                                          <p:attrName>style.visibility</p:attrName>
                                        </p:attrNameLst>
                                      </p:cBhvr>
                                      <p:to>
                                        <p:strVal val="visible"/>
                                      </p:to>
                                    </p:set>
                                    <p:anim calcmode="lin" valueType="num">
                                      <p:cBhvr additive="base">
                                        <p:cTn id="13" dur="2000" fill="hold"/>
                                        <p:tgtEl>
                                          <p:spTgt spid="14347"/>
                                        </p:tgtEl>
                                        <p:attrNameLst>
                                          <p:attrName>ppt_x</p:attrName>
                                        </p:attrNameLst>
                                      </p:cBhvr>
                                      <p:tavLst>
                                        <p:tav tm="0">
                                          <p:val>
                                            <p:strVal val="1+#ppt_w/2"/>
                                          </p:val>
                                        </p:tav>
                                        <p:tav tm="100000">
                                          <p:val>
                                            <p:strVal val="#ppt_x"/>
                                          </p:val>
                                        </p:tav>
                                      </p:tavLst>
                                    </p:anim>
                                    <p:anim calcmode="lin" valueType="num">
                                      <p:cBhvr additive="base">
                                        <p:cTn id="14" dur="2000" fill="hold"/>
                                        <p:tgtEl>
                                          <p:spTgt spid="143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p:bldLst>
  </p:timing>
</p:sld>
</file>

<file path=ppt/theme/theme1.xml><?xml version="1.0" encoding="utf-8"?>
<a:theme xmlns:a="http://schemas.openxmlformats.org/drawingml/2006/main" name="Compass">
  <a:themeElements>
    <a:clrScheme name="">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Compas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9600" b="1" i="1" u="none" strike="noStrike" cap="none" normalizeH="0" baseline="0" smtClean="0">
            <a:ln>
              <a:noFill/>
            </a:ln>
            <a:solidFill>
              <a:schemeClr val="tx1"/>
            </a:solidFill>
            <a:effectLst/>
            <a:latin typeface="Tahoma" pitchFamily="34" charset="0"/>
            <a:cs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9600" b="1" i="1" u="none" strike="noStrike" cap="none" normalizeH="0" baseline="0" smtClean="0">
            <a:ln>
              <a:noFill/>
            </a:ln>
            <a:solidFill>
              <a:schemeClr val="tx1"/>
            </a:solidFill>
            <a:effectLst/>
            <a:latin typeface="Tahoma" pitchFamily="34" charset="0"/>
            <a:cs typeface="Tahoma"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9600" b="1" i="1" u="none" strike="noStrike" cap="none" normalizeH="0" baseline="0" smtClean="0">
            <a:ln>
              <a:noFill/>
            </a:ln>
            <a:solidFill>
              <a:schemeClr val="tx1"/>
            </a:solidFill>
            <a:effectLst/>
            <a:latin typeface="Tahoma" pitchFamily="34" charset="0"/>
            <a:cs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9600" b="1" i="1" u="none" strike="noStrike" cap="none" normalizeH="0" baseline="0" smtClean="0">
            <a:ln>
              <a:noFill/>
            </a:ln>
            <a:solidFill>
              <a:schemeClr val="tx1"/>
            </a:solidFill>
            <a:effectLst/>
            <a:latin typeface="Tahoma" pitchFamily="34" charset="0"/>
            <a:cs typeface="Tahoma" pitchFamily="34"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سمة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Compass</Template>
  <TotalTime>644</TotalTime>
  <Words>1192</Words>
  <Application>Microsoft Office PowerPoint</Application>
  <PresentationFormat>On-screen Show (4:3)</PresentationFormat>
  <Paragraphs>81</Paragraphs>
  <Slides>37</Slides>
  <Notes>34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37</vt:i4>
      </vt:variant>
    </vt:vector>
  </HeadingPairs>
  <TitlesOfParts>
    <vt:vector size="48" baseType="lpstr">
      <vt:lpstr>Tahoma</vt:lpstr>
      <vt:lpstr>Arial</vt:lpstr>
      <vt:lpstr>Wingdings</vt:lpstr>
      <vt:lpstr>Garamond</vt:lpstr>
      <vt:lpstr>Monotype Koufi</vt:lpstr>
      <vt:lpstr>Arabuter</vt:lpstr>
      <vt:lpstr>MCS Taybah S_U normal.</vt:lpstr>
      <vt:lpstr>PT Bold Heading</vt:lpstr>
      <vt:lpstr>AL-Mateen</vt:lpstr>
      <vt:lpstr>Compass</vt:lpstr>
      <vt:lpstr>Stream</vt:lpstr>
      <vt:lpstr>جامعة جنـــــــوب الـــــــــوادي كليـة الآثـــــار قسم الآثار المصرية     الفرقة الثالثة   ***</vt:lpstr>
      <vt:lpstr>معبـــــــــد إسنـــــا</vt:lpstr>
      <vt:lpstr>مدينة إسنا:</vt:lpstr>
      <vt:lpstr>PowerPoint Presentation</vt:lpstr>
      <vt:lpstr>PowerPoint Presentation</vt:lpstr>
      <vt:lpstr>PowerPoint Presentation</vt:lpstr>
      <vt:lpstr>تاريخ بناء معبد إسنا يرجع معبد أسنا الحالي  إلي العصر اليوناني الروماني وقد كرس لعيادة خنوم احد أشهر آلهة الخلق القديمة  في مصر وكان يشكل الإنسان علي عجلة الفخراني  وقد وصفته إحدى نقوش المعبد بأنه الذي يقيم السماء فوق أعمدتها الأربعة ويرفعها من الأبدية . وكان ينظر إليه باحترام خاص في الأقاليم القريبة من أسوان بوصفه رب الجندل الأول  حيث يكون مع الربتين ساتت وعنقت ثالوث ألفنتين . ويعتقد أن المعبد الحالي شيد على أطلال معبد من عصر الأسرة الثامنة عشرة حيث عثر على حيث عثر على خرطوش يحمل اسم الملك تحتمس الثالث  ثم أعيد بناء المعبد مرة أخرى في العصر الصاوي إلا أن المعبد الحالي يرجع إلى عصر البطالمة  حيث تم إعادة بناؤه للمرة الأخيرة في العصر البطلمي كما ترجع معظم النقوش إلى العصر الروماني . </vt:lpstr>
      <vt:lpstr>بدئ تشييد المعبد الحالي في عهد الملك بطليموس السادس (181_140ق.م) حيث يوجد اسمه على الجدار الغربي للمعبد بينما على الجدران الخارجية لصالة الأساطين- وهى الجزع الوحيد المتبقي حاليا من المعبد –توجد أسماء الأباطرة الرومان :كلوديوس 41-54م ،فسبسيان 69-79م ،دوميتيان وتراجان وهادريان وأنتونيوس بيوس  وماركوس أورليوس  وكومودوس وسبتميوس سيفيروس وكاراكاللا وداكيوس 250 م  الجزء الموجود حاليا في إسنا ، هو كل ما كشف عنه بواسطة الوالي محمد على باشا ليس بقصد البحث العلمي أو الكشف بل بغرض إعداد مخزن سفلي للبارود أما باقي المعبد فما زال مدفونا تحت منازل المدينة الحديثة . والجزء الظاهر من المعبد يمثل صالة أمامية مستطيلة الشكل لا يزال سقفها سليما.</vt:lpstr>
      <vt:lpstr>PowerPoint Presentation</vt:lpstr>
      <vt:lpstr>PowerPoint Presentation</vt:lpstr>
      <vt:lpstr>ولعل ابرز العناصر المعمارية التي تبقت من هذا المعبد هي صالة الأساطين التي تضم 24 أسطونا والتي أنشئت في عهد الأباطرة كلوديوس وفسبسيان وكانت بمثابة واجهة المعبد وهي عبارة عن طراز معماري شاع في العصور المتأخرة يعرف باسم الأعمدة المتصلة أو الحوائط النصفية.</vt:lpstr>
      <vt:lpstr>PowerPoint Presentation</vt:lpstr>
      <vt:lpstr>PowerPoint Presentation</vt:lpstr>
      <vt:lpstr>وسقف هذه الصالة محمول على ستة صفوف من الأعمدة كل صف مكون من أربعة أعمدة أي أن الصالة الأمامية تتكون من 24 عمودا  وتواجه الصالة نهر النيل في اتجاه الشرق  وترجع تلك الصالة إلي عصر الإمبراطور الروماني كلوديوس(41 -54م)،وقد زخرفت على فترات خلال القرنين الأول والثاني الميلادي،وأحدث نقش في هذه الصالة يرجع إلى عصر الإمبراطور دكيوس من منتصف القرن الثالث الميلادي وهكذا يكون معبد إسنا هو المعبد الذي يحمل أحدث نصوص هيروغليفية معروفة . </vt:lpstr>
      <vt:lpstr>PowerPoint Presentation</vt:lpstr>
      <vt:lpstr>أهم المناظر والنقوش تتضمن صالة الأساطين مجموعة من المناظر المنقوشة والتي تمثل أهمية بالغة بالنسبة للديانة والعقيدة في هذه الفترة الزمنية فمنها ما يتعلق بأعياد المعبود خنوم  الرب الخالق والمعبودة نيت والتي كانت تعتبر هي الأخرى ربة خالقة ،ومنها ما يتعلق بالأبراج السماوية . </vt:lpstr>
      <vt:lpstr>وتتعلق النقوش المسجلة على الأساطين الأربعة والعشرين ببعض أعياد إسنا مثل عيد رفع السماء وعيد عجلة الفخرانى إشارة إلى الرب الخالق خنوم وعيد صراع رع مع البشرية وعيد رحلة نيت من سايس . أما السقف فقد حوت نقوشه مناظر العديد من الأشكال الفلكية ، ومناظر العديد من الآلهة كما تخيلها المصري وهى تعبر في سفنها السماء وتتبع (رع) أثناء عبوره السماء من المشرق إلى المغرب </vt:lpstr>
      <vt:lpstr>PowerPoint Presentation</vt:lpstr>
      <vt:lpstr>*ومن غرائب الأمور أن نقوش معبد إسنا تقدم لنا إلهين من آلهة الخلق ،أحدهما خنوم , والآخر الربة نيت ، ولقد وصفت النصوص الإله خنوم بأنه :" هو الذي يشكل الإنسان ويأتي بالآلهة إلى العالم وهو الذي صنع الحيوانات كبيرها وصغيرها والذي خلق الأسماك والزواحف وهو الذي نمى الثروة السمكية حتى يأكلها البشر والتي تعيش في مياه الفيضان التي تأتى من الكهفين  وهو الذي زرع الخضروات في الحقول ونمى الحبوب حتى يوفر المأكل للإنسان والآلهة وأخيرا هو الذي أوجد المناجم في قلب الصحراء حتى تعطي الأرض كل ما في باطنها "</vt:lpstr>
      <vt:lpstr>وإلي جانب الإله خنوم هناك الربة نيت سيدة المدينة الكبرى سايس الكائنة في غرب الدلتا  والتي عبدت في معبد إسنا كشكل ثاني للإله الخالق وقد وصفت الربة نيت في نصوص ونقوش المعبد كالتالي : "ملكة الآلهة في السماء ،والآلهة في الأرض  وسيدة الآلهة في الكون أول من تأتي من الآلهة والتي أتت إلي الوجود قبل الذين وجب تواجدهم منذ البداية " . وإلي جانب كلا من خنوم ونيت كان هناك عدد آخر من الآلهة عبد في هذا المعبد وهم نبتو سيدة الريف ومنحيت اللبؤة المهابة  والطفل حقات والتمساح شما-نفر والأسد تيتوس ذو الرأس الآدمية .</vt:lpstr>
      <vt:lpstr>وإذا كانت نقوش دندرة حوت اسم الإمبراطور الروماني الخامس نيرون فهنا في إسنا نجد أسماء العديد من الأباطرة الرومان الذين عاشوا في القرنين  الثاني والثلث الميلاديين ومنهم سبتميوس سيفيروس جوليا دومنا وأولادها خلال الرحلة إلي مصر في عام  199 م ، وبعد وفاة الإمبراطور  أختلف ولديه وقتل كاراكالا أخيه جيتا الذي محيت صورته  وهشمت في جميع أنحاء الإمبراطورية وفي معبد إسنا نجد صورته ممحاة وخاناته الملكية مهشمة  ورغم حداثة النقوش نجد أن قائمة أسماء الآلهة لم تتغير والطقوس لم تتبدل , وأن نفس نوعية القرابين استمرت تقدم .</vt:lpstr>
      <vt:lpstr>ومن أهم الطقوس التي كانت تجرى في هذا المعبد ، كان طقس سحري الغرض منه الحماية والقضاء على الأعداء ، وهو الطقس الذي يمثل فيه أعداء مصر التقليديين  داخل شبكة صيد مع الطيور والأسماك وقد نقش هذا الطقس على الحائط الداخلي من الناحية الشمالية . ورغم صغر الجزء المكتشف من معبد إسنا ألا أن ما قدمه لنل من معلومات دينية  يفوق من حيث الأهمية والكم ما قدمته معابد ضخمة ترجع إلي عصر الدولة الحديثة .</vt:lpstr>
      <vt:lpstr>* ومن أهم المناظر المسجلة على جدران المعبد ما يلي :- 1- مناظر التقدمة التقليدية من قبل الملوك البطالمة والأباطرة الرومان للمعبودات المختلفة . 2- منظر صيد الأرواح الشريرة والذي يمثل شبكة تضم طيورا وحيوانات واسماك يجرها ملوك وأرباب وتقدم لرب المعبد الرئيسي خنوم.</vt:lpstr>
      <vt:lpstr>3- المناظر الفلكية ومن أهمها تمثيل الأبراج السماوية وتمثيل 18 قاربا في كلا من طرفي سقف الصالة يمثل كل قارب عشرة أيام أي 180 يوما في كل ناحية   ومجموعها يمثل أيام العام . 4- تمثيل اتجاهات الرياح الأربعة على شكل كائنات خرافية بأربع وحدات أو بأربع أجنحة وأربعة رؤوس . 5- التمثيل المتكرر في صف طويل للتمساح (المعبود سوبك )من ناحية والمعبود خنوم من ناحية أخرى .  6- طقس تأسيس المعبد . 7- طقس خروج الملك من قصره ودخوله المعبد.</vt:lpstr>
      <vt:lpstr>أعياد معبد إسنا  وقد سجل على جدران المعبد من الخارج على الحائط الشرقي ، الأعياد التي تجرى على مدار العام  ونذكر منها على سبيل المثال ما كان يجري في أحد شهور فصول الشتاء :  اليوم الأول من الشهر : عيد بتاح – عيد رفع السماء – عيد خنوم رع سيد إسنا – الإتحاد مع قرص الشمس وإقامة عجلة الفخراني ......إلخ. اليومان 10 و11 : </vt:lpstr>
      <vt:lpstr>الظهور في موكب المعبود خنوم ، الاتحاد مع قرص الشمس ظهور المعبود جحوتي في موكب المعبودات شو وتفنوت وخنوم  اليوم 14: ظهور خنوم في معبد خنوم التطهير بالماء حرق البخور . إضافة إلي ذلك فإن معبد إسنا يتميز بجمال أساطينه المركبة والتي تجمع بين عناصر نباتية وأخرى زخرفية. *****</vt:lpstr>
      <vt:lpstr>1أساطين معبد إسنا بتيجانها الرائعة</vt:lpstr>
      <vt:lpstr>2من على الواجهة الخارجية للحائط الغربي منظر للإمبراطور دوميشيان قابضا على أعدائه باليد اليمنى ويهوي عليهم بالمقمعة باليد اليسرى وذلك في حضور الإله خنوم الذي يسلمه سيف معقوف وورائه تقف الإلهة منحيت برأس أنثى الأسد.</vt:lpstr>
      <vt:lpstr>3منظر من علي الستائر الخارجية واجهة المعبد يظهر فيه الامبراطور كلاوديوس بين الإله حورس برأس الصقر والإله تحوت إله المعرفة  حيث يصبوا الماء المقدس فوق الأمبراطور وذلك في حضور الإلهة منحيت في شكل أمرأة برأس أنثى الأسد وذلك فيما يسمى بعملية تعميد الفرعون</vt:lpstr>
      <vt:lpstr>4من على الجزء المستطيل الذي تنتهي به واجهة المعبد إلى اليسار منظر للإله خنوم وهو يمنح الإمبراطور كلاوديوس الذي يرتدي تاج الوجهين شارة الحكم والسيطرة في حضور الإله حيقا الذي يجسد القوة السحرية.</vt:lpstr>
      <vt:lpstr>5ومن على الواجهة الخارجية لصالة الأعمدة من ناحية الجنوب يظهر الأمبراطور تيتوس 79-81م مرتديا تاج الوجهين وهو يذبح أحد الحيوانات (غزالة) تقريبا فوق مذبح أمام الإلهة منحيت والتي صورت بشكل أمرأة برأس أنثى الأسد وفوق رأسها قرص الشمس</vt:lpstr>
      <vt:lpstr>6منظر من على الحائط الشمالي داخل صالة الأعمدة يظهر الإمبراطور كومودوس (180-192م) مرتديا تاج الوجه البحري بصحبة حورس برأس الصقر  والإله خنوم برأس  الكبش  ويظهر الثلاثة وهو يجرون شبكة صيد مليئة بالأسماك والطيور الناتجة عن الصيد  ويتجهون جميعا إلى الإله تحوت</vt:lpstr>
      <vt:lpstr>7من على الحائط الشمالي داخل صالة الأعمدة منظر للأمبراطور جيتا وهو يقدم الخمر للاله شو والإلهة تفنوت  في هيئة امرأة برأس أنثى الأسد ويرتدي الامبراطور التاج المزدوج  للإله آمون.</vt:lpstr>
      <vt:lpstr>8وفي وسط الحائط الشمالي في داخل صالة الأعمدة منظر يصور الإمبراطور كاراكاللا مرتديا تاج الوجه البحري وتاج الآتف وهو يقدم باقتين من الورود للاله رع حور اختى الجالس على العرش ومن خلفه حورس نخن سيد هيراكونوبوليس مرتديا تاج الوجهين القبلي والبحري.</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ahmed</dc:creator>
  <cp:lastModifiedBy>rdarch1</cp:lastModifiedBy>
  <cp:revision>72</cp:revision>
  <cp:lastPrinted>1601-01-01T00:00:00Z</cp:lastPrinted>
  <dcterms:created xsi:type="dcterms:W3CDTF">1601-01-01T00:00:00Z</dcterms:created>
  <dcterms:modified xsi:type="dcterms:W3CDTF">2020-03-28T07:53:06Z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