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400800" cy="2997696"/>
          </a:xfrm>
        </p:spPr>
        <p:txBody>
          <a:bodyPr>
            <a:normAutofit/>
          </a:bodyPr>
          <a:lstStyle/>
          <a:p>
            <a:r>
              <a:rPr lang="ar-EG" dirty="0" smtClean="0">
                <a:solidFill>
                  <a:srgbClr val="C00000"/>
                </a:solidFill>
              </a:rPr>
              <a:t>رسم زخرفي أثري </a:t>
            </a:r>
            <a:br>
              <a:rPr lang="ar-EG" dirty="0" smtClean="0">
                <a:solidFill>
                  <a:srgbClr val="C00000"/>
                </a:solidFill>
              </a:rPr>
            </a:br>
            <a:r>
              <a:rPr lang="ar-EG" dirty="0" smtClean="0">
                <a:solidFill>
                  <a:srgbClr val="C00000"/>
                </a:solidFill>
              </a:rPr>
              <a:t>الفرقة الأولي</a:t>
            </a:r>
            <a:br>
              <a:rPr lang="ar-EG" dirty="0" smtClean="0">
                <a:solidFill>
                  <a:srgbClr val="C00000"/>
                </a:solidFill>
              </a:rPr>
            </a:br>
            <a:r>
              <a:rPr lang="ar-EG" dirty="0" smtClean="0">
                <a:solidFill>
                  <a:srgbClr val="C00000"/>
                </a:solidFill>
              </a:rPr>
              <a:t>قسم الآثار الإسلامية</a:t>
            </a:r>
            <a:r>
              <a:rPr lang="ar-EG" dirty="0" smtClean="0">
                <a:solidFill>
                  <a:srgbClr val="002060"/>
                </a:solidFill>
              </a:rPr>
              <a:t/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dirty="0" smtClean="0">
                <a:solidFill>
                  <a:srgbClr val="002060"/>
                </a:solidFill>
              </a:rPr>
              <a:t>مدرس مساعد/محمد توكل إسماعيل</a:t>
            </a:r>
            <a:br>
              <a:rPr lang="ar-EG" dirty="0" smtClean="0">
                <a:solidFill>
                  <a:srgbClr val="002060"/>
                </a:solidFill>
              </a:rPr>
            </a:br>
            <a:r>
              <a:rPr lang="ar-EG" sz="4400" u="sng" dirty="0" smtClean="0">
                <a:solidFill>
                  <a:srgbClr val="C00000"/>
                </a:solidFill>
              </a:rPr>
              <a:t>مراجعة </a:t>
            </a:r>
            <a:endParaRPr lang="ar-EG" sz="4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94" y="980728"/>
            <a:ext cx="6400800" cy="901824"/>
          </a:xfrm>
        </p:spPr>
        <p:txBody>
          <a:bodyPr>
            <a:normAutofit/>
          </a:bodyPr>
          <a:lstStyle/>
          <a:p>
            <a:r>
              <a:rPr lang="ar-EG" sz="2400" dirty="0" err="1" smtClean="0">
                <a:solidFill>
                  <a:srgbClr val="FF0000"/>
                </a:solidFill>
              </a:rPr>
              <a:t>ازيكو</a:t>
            </a:r>
            <a:r>
              <a:rPr lang="ar-EG" sz="2400" dirty="0" smtClean="0">
                <a:solidFill>
                  <a:srgbClr val="FF0000"/>
                </a:solidFill>
              </a:rPr>
              <a:t> عاملين ايه دي مراجعة للشغل اللي فات واتمني </a:t>
            </a:r>
            <a:r>
              <a:rPr lang="ar-EG" sz="2400" dirty="0" err="1" smtClean="0">
                <a:solidFill>
                  <a:srgbClr val="FF0000"/>
                </a:solidFill>
              </a:rPr>
              <a:t>أشوفكو</a:t>
            </a:r>
            <a:r>
              <a:rPr lang="ar-EG" sz="2400" dirty="0" smtClean="0">
                <a:solidFill>
                  <a:srgbClr val="FF0000"/>
                </a:solidFill>
              </a:rPr>
              <a:t> علي خير </a:t>
            </a:r>
            <a:endParaRPr lang="ar-EG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77072"/>
            <a:ext cx="64008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2178" t="20080" r="20363" b="16453"/>
          <a:stretch/>
        </p:blipFill>
        <p:spPr bwMode="auto">
          <a:xfrm>
            <a:off x="899592" y="2348879"/>
            <a:ext cx="7272808" cy="3312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483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2782" t="30478" r="22782" b="23983"/>
          <a:stretch/>
        </p:blipFill>
        <p:spPr bwMode="auto">
          <a:xfrm>
            <a:off x="1115616" y="1268760"/>
            <a:ext cx="691276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30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005808"/>
          </a:xfrm>
        </p:spPr>
        <p:txBody>
          <a:bodyPr>
            <a:normAutofit/>
          </a:bodyPr>
          <a:lstStyle/>
          <a:p>
            <a:r>
              <a:rPr lang="ar-EG" dirty="0" smtClean="0"/>
              <a:t>للتواصل في حالة وجود أي استفسارات او متابعة للجزء العملي يتم من خلال </a:t>
            </a:r>
            <a:r>
              <a:rPr lang="ar-EG" dirty="0" err="1" smtClean="0"/>
              <a:t>الواتس</a:t>
            </a:r>
            <a:r>
              <a:rPr lang="ar-EG" dirty="0" smtClean="0"/>
              <a:t> اب علي الرقم التالي :</a:t>
            </a:r>
            <a:br>
              <a:rPr lang="ar-EG" dirty="0" smtClean="0"/>
            </a:br>
            <a:r>
              <a:rPr lang="ar-EG" dirty="0" smtClean="0">
                <a:solidFill>
                  <a:srgbClr val="FF0000"/>
                </a:solidFill>
              </a:rPr>
              <a:t>01020550919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</TotalTime>
  <Words>34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رسم زخرفي أثري  الفرقة الأولي قسم الآثار الإسلامية مدرس مساعد/محمد توكل إسماعيل مراجعة </vt:lpstr>
      <vt:lpstr>ازيكو عاملين ايه دي مراجعة للشغل اللي فات واتمني أشوفكو علي خير </vt:lpstr>
      <vt:lpstr>PowerPoint Presentation</vt:lpstr>
      <vt:lpstr>للتواصل في حالة وجود أي استفسارات او متابعة للجزء العملي يتم من خلال الواتس اب علي الرقم التالي : 01020550919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رسم زخرفي أثري  الفرقة الأولي قسم الآثار الإسلامية مدرس مساعد/محمد توكل إسماعيل  </dc:title>
  <dc:creator>Windows 7</dc:creator>
  <cp:lastModifiedBy>Windows 7</cp:lastModifiedBy>
  <cp:revision>4</cp:revision>
  <dcterms:created xsi:type="dcterms:W3CDTF">2020-03-18T14:41:06Z</dcterms:created>
  <dcterms:modified xsi:type="dcterms:W3CDTF">2020-03-18T15:18:35Z</dcterms:modified>
</cp:coreProperties>
</file>