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1634-FB39-4C94-85F8-7D29BC48145D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4D5-3752-4262-8C9E-6DB5830BE6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9209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1634-FB39-4C94-85F8-7D29BC48145D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4D5-3752-4262-8C9E-6DB5830BE6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556295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1634-FB39-4C94-85F8-7D29BC48145D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4D5-3752-4262-8C9E-6DB5830BE6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216262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1634-FB39-4C94-85F8-7D29BC48145D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4D5-3752-4262-8C9E-6DB5830BE6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899248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1634-FB39-4C94-85F8-7D29BC48145D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4D5-3752-4262-8C9E-6DB5830BE6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463161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1634-FB39-4C94-85F8-7D29BC48145D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4D5-3752-4262-8C9E-6DB5830BE6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877083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1634-FB39-4C94-85F8-7D29BC48145D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4D5-3752-4262-8C9E-6DB5830BE6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39325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1634-FB39-4C94-85F8-7D29BC48145D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4D5-3752-4262-8C9E-6DB5830BE6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29939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1634-FB39-4C94-85F8-7D29BC48145D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4D5-3752-4262-8C9E-6DB5830BE6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35169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1634-FB39-4C94-85F8-7D29BC48145D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4D5-3752-4262-8C9E-6DB5830BE6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4197936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91634-FB39-4C94-85F8-7D29BC48145D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B64D5-3752-4262-8C9E-6DB5830BE6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52725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91634-FB39-4C94-85F8-7D29BC48145D}" type="datetimeFigureOut">
              <a:rPr lang="ar-EG" smtClean="0"/>
              <a:t>23/07/1441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B64D5-3752-4262-8C9E-6DB5830BE652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09661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692696"/>
            <a:ext cx="7772400" cy="1470025"/>
          </a:xfrm>
        </p:spPr>
        <p:txBody>
          <a:bodyPr/>
          <a:lstStyle/>
          <a:p>
            <a:r>
              <a:rPr lang="ar-EG" dirty="0" smtClean="0">
                <a:solidFill>
                  <a:srgbClr val="FF0000"/>
                </a:solidFill>
              </a:rPr>
              <a:t>مدخل الى علم ترميم الاثار</a:t>
            </a:r>
            <a:endParaRPr lang="ar-EG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042884"/>
            <a:ext cx="8820472" cy="3978403"/>
          </a:xfrm>
        </p:spPr>
        <p:txBody>
          <a:bodyPr/>
          <a:lstStyle/>
          <a:p>
            <a:pPr algn="r"/>
            <a:r>
              <a:rPr lang="ar-EG" dirty="0" smtClean="0"/>
              <a:t>اولا: لماذا يتم تدريس هذا المقرر .</a:t>
            </a:r>
          </a:p>
          <a:p>
            <a:pPr algn="r"/>
            <a:r>
              <a:rPr lang="ar-EG" dirty="0" smtClean="0"/>
              <a:t>ثانيا: لماذا سمى المقرر بهذا الاسم وما مدلول كلمة مدخل</a:t>
            </a:r>
          </a:p>
          <a:p>
            <a:pPr algn="r"/>
            <a:r>
              <a:rPr lang="ar-EG" dirty="0" smtClean="0"/>
              <a:t>ثالثا: تعريف علم الترميم</a:t>
            </a:r>
          </a:p>
          <a:p>
            <a:pPr algn="r"/>
            <a:r>
              <a:rPr lang="ar-EG" dirty="0" smtClean="0"/>
              <a:t>رابعا: ما </a:t>
            </a:r>
            <a:r>
              <a:rPr lang="ar-EG" dirty="0" err="1" smtClean="0"/>
              <a:t>هى</a:t>
            </a:r>
            <a:r>
              <a:rPr lang="ar-EG" dirty="0" smtClean="0"/>
              <a:t> المواد الاثرية ( طبيعة المواد الاثرية)</a:t>
            </a:r>
          </a:p>
          <a:p>
            <a:pPr algn="r"/>
            <a:r>
              <a:rPr lang="ar-EG" dirty="0" smtClean="0"/>
              <a:t>خامسا: ما </a:t>
            </a:r>
            <a:r>
              <a:rPr lang="ar-EG" dirty="0" err="1" smtClean="0"/>
              <a:t>هى</a:t>
            </a:r>
            <a:r>
              <a:rPr lang="ar-EG" dirty="0" smtClean="0"/>
              <a:t> الموضوعات </a:t>
            </a:r>
            <a:r>
              <a:rPr lang="ar-EG" dirty="0" err="1" smtClean="0"/>
              <a:t>التى</a:t>
            </a:r>
            <a:r>
              <a:rPr lang="ar-EG" dirty="0" smtClean="0"/>
              <a:t> يتم من خلالها دراسة المواد الاثرية </a:t>
            </a:r>
            <a:r>
              <a:rPr lang="ar-EG" dirty="0" err="1" smtClean="0"/>
              <a:t>فى</a:t>
            </a:r>
            <a:r>
              <a:rPr lang="ar-EG" dirty="0" smtClean="0"/>
              <a:t> علم ترميم الاثار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361382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764704"/>
            <a:ext cx="8348464" cy="1470025"/>
          </a:xfrm>
        </p:spPr>
        <p:txBody>
          <a:bodyPr>
            <a:noAutofit/>
          </a:bodyPr>
          <a:lstStyle/>
          <a:p>
            <a:pPr algn="r"/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800" dirty="0" smtClean="0"/>
              <a:t>سادساً: نشأة وتطور علم الترميم.</a:t>
            </a:r>
            <a:br>
              <a:rPr lang="ar-EG" sz="2800" dirty="0" smtClean="0"/>
            </a:br>
            <a:r>
              <a:rPr lang="ar-EG" sz="2800" dirty="0"/>
              <a:t/>
            </a:r>
            <a:br>
              <a:rPr lang="ar-EG" sz="2800" dirty="0"/>
            </a:br>
            <a:r>
              <a:rPr lang="ar-EG" sz="2800" dirty="0" smtClean="0"/>
              <a:t>سابعا: اعمال الترميم </a:t>
            </a:r>
            <a:r>
              <a:rPr lang="ar-EG" sz="2800" dirty="0" err="1" smtClean="0"/>
              <a:t>فى</a:t>
            </a:r>
            <a:r>
              <a:rPr lang="ar-EG" sz="2800" dirty="0" smtClean="0"/>
              <a:t> العصور القديمة</a:t>
            </a: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/>
              <a:t/>
            </a:r>
            <a:br>
              <a:rPr lang="ar-EG" sz="2400" dirty="0"/>
            </a:br>
            <a:r>
              <a:rPr lang="ar-EG" sz="3200" dirty="0" smtClean="0">
                <a:solidFill>
                  <a:srgbClr val="FF0000"/>
                </a:solidFill>
              </a:rPr>
              <a:t>ثامنا: العلوم ذات العلاقة بعلم الاثار- دور العلوم الاخرى دراسة ترميم الاثار.......وهو موضوع اليوم</a:t>
            </a:r>
            <a:endParaRPr lang="ar-EG" sz="32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3886200"/>
            <a:ext cx="7704856" cy="1752600"/>
          </a:xfrm>
        </p:spPr>
        <p:txBody>
          <a:bodyPr>
            <a:normAutofit fontScale="85000" lnSpcReduction="20000"/>
          </a:bodyPr>
          <a:lstStyle/>
          <a:p>
            <a:r>
              <a:rPr lang="ar-EG" dirty="0" err="1" smtClean="0"/>
              <a:t>طلابى</a:t>
            </a:r>
            <a:r>
              <a:rPr lang="ar-EG" dirty="0" smtClean="0"/>
              <a:t> الأعزاء استعينوا بالله وبهذه الشرائح القليلة وبالكتاب بداً من صفحة 17(الكتاب بمركز الكتاب) </a:t>
            </a:r>
            <a:r>
              <a:rPr lang="ar-EG" dirty="0" err="1" smtClean="0"/>
              <a:t>فى</a:t>
            </a:r>
            <a:r>
              <a:rPr lang="ar-EG" dirty="0" smtClean="0"/>
              <a:t> فهم الموضوع الثامن.....حيث </a:t>
            </a:r>
            <a:r>
              <a:rPr lang="ar-EG" dirty="0" err="1" smtClean="0"/>
              <a:t>اننى</a:t>
            </a:r>
            <a:r>
              <a:rPr lang="ar-EG" dirty="0" smtClean="0"/>
              <a:t> لم اتمكن من شرح </a:t>
            </a:r>
            <a:r>
              <a:rPr lang="ar-EG" dirty="0" err="1" smtClean="0"/>
              <a:t>صوتى</a:t>
            </a:r>
            <a:r>
              <a:rPr lang="ar-EG" dirty="0" smtClean="0"/>
              <a:t> ..وان شاء الله المحاضرة التالية سوف تكون صوت وصورة وسوف يعاد شرح هذه الموضوع...حيث ان رفع المحاضرة كان على عجل جدا جدا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45712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836712"/>
            <a:ext cx="8064896" cy="3456384"/>
          </a:xfrm>
        </p:spPr>
        <p:txBody>
          <a:bodyPr>
            <a:normAutofit fontScale="40000" lnSpcReduction="20000"/>
          </a:bodyPr>
          <a:lstStyle/>
          <a:p>
            <a:pPr algn="r"/>
            <a:r>
              <a:rPr lang="ar-EG" sz="6000" dirty="0" smtClean="0">
                <a:solidFill>
                  <a:srgbClr val="FF0000"/>
                </a:solidFill>
              </a:rPr>
              <a:t>اولا: علم الطبيعة (الاجهزة الفزيائية)</a:t>
            </a:r>
          </a:p>
          <a:p>
            <a:pPr algn="r"/>
            <a:r>
              <a:rPr lang="ar-EG" sz="6000" dirty="0" smtClean="0">
                <a:solidFill>
                  <a:srgbClr val="FF0000"/>
                </a:solidFill>
              </a:rPr>
              <a:t>-</a:t>
            </a:r>
          </a:p>
          <a:p>
            <a:pPr algn="r"/>
            <a:r>
              <a:rPr lang="ar-EG" sz="6000" dirty="0" smtClean="0">
                <a:solidFill>
                  <a:schemeClr val="tx1"/>
                </a:solidFill>
              </a:rPr>
              <a:t>1- </a:t>
            </a:r>
            <a:r>
              <a:rPr lang="ar-EG" sz="6000" dirty="0" err="1" smtClean="0">
                <a:solidFill>
                  <a:schemeClr val="tx1"/>
                </a:solidFill>
              </a:rPr>
              <a:t>فى</a:t>
            </a:r>
            <a:r>
              <a:rPr lang="ar-EG" sz="6000" dirty="0" smtClean="0">
                <a:solidFill>
                  <a:schemeClr val="tx1"/>
                </a:solidFill>
              </a:rPr>
              <a:t> دراسة تكنولوجيا الصناعة</a:t>
            </a:r>
          </a:p>
          <a:p>
            <a:pPr algn="r"/>
            <a:r>
              <a:rPr lang="ar-EG" sz="6000" dirty="0" smtClean="0">
                <a:solidFill>
                  <a:schemeClr val="tx1"/>
                </a:solidFill>
              </a:rPr>
              <a:t>2- </a:t>
            </a:r>
            <a:r>
              <a:rPr lang="ar-EG" sz="6000" dirty="0" err="1" smtClean="0">
                <a:solidFill>
                  <a:schemeClr val="tx1"/>
                </a:solidFill>
              </a:rPr>
              <a:t>فى</a:t>
            </a:r>
            <a:r>
              <a:rPr lang="ar-EG" sz="6000" dirty="0" smtClean="0">
                <a:solidFill>
                  <a:schemeClr val="tx1"/>
                </a:solidFill>
              </a:rPr>
              <a:t> دراسة عوامل ومظاهر التلف</a:t>
            </a:r>
          </a:p>
          <a:p>
            <a:pPr algn="r"/>
            <a:r>
              <a:rPr lang="ar-EG" sz="6000" dirty="0" smtClean="0">
                <a:solidFill>
                  <a:schemeClr val="tx1"/>
                </a:solidFill>
              </a:rPr>
              <a:t>3- لها دور رئيسي </a:t>
            </a:r>
            <a:r>
              <a:rPr lang="ar-EG" sz="6000" dirty="0" err="1" smtClean="0">
                <a:solidFill>
                  <a:schemeClr val="tx1"/>
                </a:solidFill>
              </a:rPr>
              <a:t>فى</a:t>
            </a:r>
            <a:r>
              <a:rPr lang="ar-EG" sz="6000" dirty="0" smtClean="0">
                <a:solidFill>
                  <a:schemeClr val="tx1"/>
                </a:solidFill>
              </a:rPr>
              <a:t> جميع مراحل العلاج</a:t>
            </a:r>
          </a:p>
          <a:p>
            <a:pPr algn="r"/>
            <a:endParaRPr lang="ar-EG" sz="6000" dirty="0">
              <a:solidFill>
                <a:schemeClr val="tx1"/>
              </a:solidFill>
            </a:endParaRPr>
          </a:p>
          <a:p>
            <a:pPr marL="457200" indent="-457200" algn="r">
              <a:buFontTx/>
              <a:buChar char="-"/>
            </a:pPr>
            <a:r>
              <a:rPr lang="ar-EG" sz="6000" dirty="0" smtClean="0">
                <a:solidFill>
                  <a:schemeClr val="tx1"/>
                </a:solidFill>
              </a:rPr>
              <a:t>اما دور مباشر كوسيلة او طريقة </a:t>
            </a:r>
            <a:r>
              <a:rPr lang="ar-EG" sz="6000" dirty="0" err="1" smtClean="0">
                <a:solidFill>
                  <a:schemeClr val="tx1"/>
                </a:solidFill>
              </a:rPr>
              <a:t>فى</a:t>
            </a:r>
            <a:r>
              <a:rPr lang="ar-EG" sz="6000" dirty="0" smtClean="0">
                <a:solidFill>
                  <a:schemeClr val="tx1"/>
                </a:solidFill>
              </a:rPr>
              <a:t> مراحل العلاج المختلفة</a:t>
            </a:r>
          </a:p>
          <a:p>
            <a:pPr marL="457200" indent="-457200" algn="r">
              <a:buFontTx/>
              <a:buChar char="-"/>
            </a:pPr>
            <a:r>
              <a:rPr lang="ar-EG" sz="6000" dirty="0" smtClean="0">
                <a:solidFill>
                  <a:schemeClr val="tx1"/>
                </a:solidFill>
              </a:rPr>
              <a:t>- او دور غير مباشر </a:t>
            </a:r>
            <a:r>
              <a:rPr lang="ar-EG" sz="6000" dirty="0" err="1" smtClean="0">
                <a:solidFill>
                  <a:schemeClr val="tx1"/>
                </a:solidFill>
              </a:rPr>
              <a:t>فى</a:t>
            </a:r>
            <a:r>
              <a:rPr lang="ar-EG" sz="6000" dirty="0" smtClean="0">
                <a:solidFill>
                  <a:schemeClr val="tx1"/>
                </a:solidFill>
              </a:rPr>
              <a:t> تقييم طرق ومواد العاج</a:t>
            </a:r>
          </a:p>
          <a:p>
            <a:pPr algn="r"/>
            <a:endParaRPr lang="ar-E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4797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476672"/>
            <a:ext cx="7772400" cy="2160240"/>
          </a:xfrm>
        </p:spPr>
        <p:txBody>
          <a:bodyPr>
            <a:normAutofit/>
          </a:bodyPr>
          <a:lstStyle/>
          <a:p>
            <a:r>
              <a:rPr lang="ar-EG" dirty="0" smtClean="0">
                <a:solidFill>
                  <a:srgbClr val="C00000"/>
                </a:solidFill>
              </a:rPr>
              <a:t>ثانيا علم الجيولوجيا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sz="3600" dirty="0" smtClean="0"/>
              <a:t>هو علم دراسة طبقات الارض والصخور والاحجار</a:t>
            </a:r>
            <a:br>
              <a:rPr lang="ar-EG" sz="3600" dirty="0" smtClean="0"/>
            </a:br>
            <a:endParaRPr lang="ar-EG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3728" y="2060848"/>
            <a:ext cx="6400800" cy="1752600"/>
          </a:xfrm>
        </p:spPr>
        <p:txBody>
          <a:bodyPr>
            <a:normAutofit fontScale="92500"/>
          </a:bodyPr>
          <a:lstStyle/>
          <a:p>
            <a:pPr algn="r"/>
            <a:r>
              <a:rPr lang="ar-EG" dirty="0" smtClean="0"/>
              <a:t>1- التعاقب </a:t>
            </a:r>
            <a:r>
              <a:rPr lang="ar-EG" dirty="0" err="1" smtClean="0"/>
              <a:t>الطبقى</a:t>
            </a:r>
            <a:r>
              <a:rPr lang="ar-EG" dirty="0" smtClean="0"/>
              <a:t> للمواقع الاثرية</a:t>
            </a:r>
          </a:p>
          <a:p>
            <a:pPr algn="r"/>
            <a:r>
              <a:rPr lang="ar-EG" dirty="0" smtClean="0"/>
              <a:t>2- يساهم </a:t>
            </a:r>
            <a:r>
              <a:rPr lang="ar-EG" dirty="0" err="1" smtClean="0"/>
              <a:t>فى</a:t>
            </a:r>
            <a:r>
              <a:rPr lang="ar-EG" dirty="0" smtClean="0"/>
              <a:t> الدراسات المعدنية </a:t>
            </a:r>
            <a:r>
              <a:rPr lang="ar-EG" dirty="0" err="1" smtClean="0"/>
              <a:t>للاحجار</a:t>
            </a:r>
            <a:r>
              <a:rPr lang="ar-EG" dirty="0" smtClean="0"/>
              <a:t> والصخور</a:t>
            </a:r>
          </a:p>
          <a:p>
            <a:pPr algn="r"/>
            <a:r>
              <a:rPr lang="ar-EG" dirty="0" smtClean="0"/>
              <a:t>3- يساهم </a:t>
            </a:r>
            <a:r>
              <a:rPr lang="ar-EG" dirty="0" err="1" smtClean="0"/>
              <a:t>فى</a:t>
            </a:r>
            <a:r>
              <a:rPr lang="ar-EG" dirty="0" smtClean="0"/>
              <a:t> دراسة الخواص الفزيائية </a:t>
            </a:r>
            <a:r>
              <a:rPr lang="ar-EG" dirty="0" err="1" smtClean="0"/>
              <a:t>للاحجار</a:t>
            </a:r>
            <a:r>
              <a:rPr lang="ar-EG" dirty="0" smtClean="0"/>
              <a:t> </a:t>
            </a: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6907151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178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مدخل الى علم ترميم الاثار</vt:lpstr>
      <vt:lpstr> سادساً: نشأة وتطور علم الترميم.  سابعا: اعمال الترميم فى العصور القديمة   ثامنا: العلوم ذات العلاقة بعلم الاثار- دور العلوم الاخرى دراسة ترميم الاثار.......وهو موضوع اليوم</vt:lpstr>
      <vt:lpstr>PowerPoint Presentation</vt:lpstr>
      <vt:lpstr>ثانيا علم الجيولوجيا هو علم دراسة طبقات الارض والصخور والاحجار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مدخل الى علم ترميم الاثار</dc:title>
  <dc:creator>yousri.salem.arch</dc:creator>
  <cp:lastModifiedBy>yousri.salem.arch</cp:lastModifiedBy>
  <cp:revision>5</cp:revision>
  <dcterms:created xsi:type="dcterms:W3CDTF">2020-03-17T08:00:16Z</dcterms:created>
  <dcterms:modified xsi:type="dcterms:W3CDTF">2020-03-17T10:24:44Z</dcterms:modified>
</cp:coreProperties>
</file>