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24D3-619C-4AE8-9095-899F7C18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الجملة الفعلية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BB1E1F-8035-4146-A840-CA9DF5119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49296"/>
            <a:ext cx="8229600" cy="24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A296-B8A4-4E1E-A3E4-B25A952E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51E3CB-1B95-4DC7-842C-3DB019212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46" y="1600200"/>
            <a:ext cx="74079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185-7685-424A-AA76-9E6685F9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08EBF8-D8A0-443E-A4F6-6514F47F7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73495"/>
            <a:ext cx="8229600" cy="17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4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6BE7-FF5C-4BD3-9EC0-B2710DB5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92458C-1D85-49BC-8C59-6AE51007A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68579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0B04-29B2-499E-A566-729E155A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744F5B-3D42-45FF-B14E-B5552DE0B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342" y="1600200"/>
            <a:ext cx="42813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3934-D0D5-45D8-A166-EE836650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9A8A57-ACE9-4466-8F8C-54303D22E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600200"/>
            <a:ext cx="2895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19A1-DF64-4EC0-BB5B-0237D4DA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525DC-F4A3-4B1C-BFE2-414DE0CF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/>
              <a:t>للاستماع الي الشرح يرجي التواصل علي جروب مجموعة الفرقة الاولي   ----   لذا برجاء الاتصال بي للتنسيق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3570-7D8D-4177-BFBB-E6E19C72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7BDD7-A9CE-4A9F-8D52-414B8C9C4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0056"/>
            <a:ext cx="8229600" cy="39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8935-3869-48AB-8D51-7048D447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96E13-2624-4DFB-AB3E-73C200955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3316"/>
            <a:ext cx="8229600" cy="42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A233-A9F5-4E2D-86B9-E310A3E1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D9691A-1AB6-429E-B382-E193A2AB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73266"/>
            <a:ext cx="8229600" cy="1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8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3ABD-E244-4D89-9FD3-63BC74DE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80FA97-8295-49C6-9031-70FA08A72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93475"/>
            <a:ext cx="8229600" cy="19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5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5679-19C9-4680-8413-7837B9A4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03A5CB-450E-412E-9E22-CA94C3B32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26065"/>
            <a:ext cx="8229600" cy="30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04E3-65FB-4BC6-A3CC-C5F9E7D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B6EED7-5493-43FD-B6BE-2A0B93B7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23425"/>
            <a:ext cx="8229600" cy="12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EE68-0D69-4E71-B6C4-BB2A0427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EB1438-8962-4576-A218-DDFE0B1CE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90" y="1600200"/>
            <a:ext cx="80332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0173-DED9-4938-B1F4-27DE9A16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35D220-99A0-45A4-B1F6-6BC3A12F8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4053"/>
            <a:ext cx="8229600" cy="40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الجملة الفعلية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الجملة الفعلية</dc:title>
  <dc:creator>Windows 10</dc:creator>
  <cp:lastModifiedBy>Windows 10</cp:lastModifiedBy>
  <cp:revision>2</cp:revision>
  <dcterms:created xsi:type="dcterms:W3CDTF">2006-08-16T00:00:00Z</dcterms:created>
  <dcterms:modified xsi:type="dcterms:W3CDTF">2020-03-17T11:10:48Z</dcterms:modified>
</cp:coreProperties>
</file>