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4114800"/>
          </a:xfrm>
        </p:spPr>
        <p:txBody>
          <a:bodyPr>
            <a:noAutofit/>
          </a:bodyPr>
          <a:lstStyle/>
          <a:p>
            <a:pPr algn="ctr"/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فنون </a:t>
            </a: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المعادن في العصرين </a:t>
            </a: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المملوكي </a:t>
            </a:r>
            <a:b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الفرقة الثالثة – قسم الآثار الإسلامية – كلية الآثار </a:t>
            </a:r>
            <a:b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محاضرة : فنون المعادن في العصر المملوكي </a:t>
            </a:r>
            <a:b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المحاضر أ.م.د/ وائل بكري رشيدي </a:t>
            </a:r>
            <a:b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000" b="1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أستاذ الآثار الإسلامية المساعد ووكيل الكلية لشئون الدراسات العليا والبحوث </a:t>
            </a:r>
            <a:endParaRPr lang="en-US" sz="2000" b="1" dirty="0">
              <a:solidFill>
                <a:schemeClr val="tx2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تنانير الاضاءة من النحاس ترجع للعصر المملوكي </a:t>
            </a:r>
            <a:endParaRPr lang="en-US" sz="2400" dirty="0"/>
          </a:p>
        </p:txBody>
      </p:sp>
      <p:pic>
        <p:nvPicPr>
          <p:cNvPr id="5122" name="Picture 2" descr="E:\الفرقة الثالثة\الفرقة الثالثة\المعادن\100_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كرسى عشاء / صندوق مصحف / تصفيح باب </a:t>
            </a:r>
            <a:endParaRPr lang="en-US" sz="2400" dirty="0"/>
          </a:p>
        </p:txBody>
      </p:sp>
      <p:pic>
        <p:nvPicPr>
          <p:cNvPr id="6146" name="Picture 2" descr="E:\الفرقة الثالثة\الفرقة الثالثة\المعادن\100_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شمعدان / قنينة العطور </a:t>
            </a:r>
            <a:endParaRPr lang="en-US" sz="2400" dirty="0"/>
          </a:p>
        </p:txBody>
      </p:sp>
      <p:pic>
        <p:nvPicPr>
          <p:cNvPr id="7170" name="Picture 2" descr="E:\الفرقة الثالثة\الفرقة الثالثة\المعادن\100_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الطرق الصناعية والزخرفية 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المادة الخام :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النحاس ، الذهب ، الحديد ، الرصاص ، القصدير ، الفضة ، البرونز . 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طرق التشكيل :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التخمير أو التسخين .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عملية التقبيب : تؤهل المعدن للتمدد والانبساط وتقليل سمكه .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عملية الجمع : تؤهل المعدن للإنقباض وتجعله يتزايد سمكا .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عملية الجمع التعاقبي : عندما اريد تجعيد أو كشكشه عند الحافة مثلا أو الرقبة .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عملية الخصر والتفليج : الخصر يعني تطويع المعدن للطرق عليه ، والتفليج أو التوسيع مثلا لما اريد توسعه فوهة الاناء يتم الطرق من الداخل للخارج .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الصب :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الطرق : 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الحز :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الحفر : </a:t>
            </a:r>
          </a:p>
          <a:p>
            <a:pPr algn="r">
              <a:buNone/>
            </a:pPr>
            <a:r>
              <a:rPr lang="ar-EG" sz="8000" dirty="0" smtClean="0">
                <a:latin typeface="Simplified Arabic" pitchFamily="18" charset="-78"/>
                <a:cs typeface="Simplified Arabic" pitchFamily="18" charset="-78"/>
              </a:rPr>
              <a:t>طريقة الزخرفة بالمينا </a:t>
            </a:r>
          </a:p>
          <a:p>
            <a:pPr algn="r">
              <a:buNone/>
            </a:pPr>
            <a:r>
              <a:rPr lang="ar-EG" sz="6000" dirty="0" smtClean="0"/>
              <a:t> </a:t>
            </a:r>
          </a:p>
          <a:p>
            <a:pPr algn="r">
              <a:buNone/>
            </a:pPr>
            <a:r>
              <a:rPr lang="ar-EG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b="1" dirty="0" smtClean="0"/>
              <a:t>التحف المعدنية 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sz="2400" dirty="0" smtClean="0"/>
              <a:t>طريقة التكفيت :</a:t>
            </a:r>
          </a:p>
          <a:p>
            <a:pPr algn="r">
              <a:buNone/>
            </a:pPr>
            <a:r>
              <a:rPr lang="ar-EG" sz="2400" dirty="0" smtClean="0"/>
              <a:t>أشكال التحف المعدنية :</a:t>
            </a:r>
          </a:p>
          <a:p>
            <a:pPr algn="r">
              <a:buNone/>
            </a:pPr>
            <a:r>
              <a:rPr lang="ar-EG" sz="2400" dirty="0" smtClean="0"/>
              <a:t>أباريق ، كؤؤس ، طسوت ، شماعد ، مباخر ، صواني ، اسطرلابات ، مقالم ، قنينات ، كراسى عشاء ، تصفيح أخشاب ، تنانير .... وغيرها .</a:t>
            </a:r>
          </a:p>
          <a:p>
            <a:pPr algn="r">
              <a:buNone/>
            </a:pPr>
            <a:r>
              <a:rPr lang="ar-EG" sz="2400" dirty="0" smtClean="0"/>
              <a:t>أمثلة لتحف العصر الأيوبي : </a:t>
            </a:r>
          </a:p>
          <a:p>
            <a:pPr algn="r">
              <a:buNone/>
            </a:pPr>
            <a:endParaRPr lang="ar-EG" sz="2400" dirty="0" smtClean="0"/>
          </a:p>
          <a:p>
            <a:pPr algn="r">
              <a:buNone/>
            </a:pPr>
            <a:r>
              <a:rPr lang="ar-EG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الطراز المملوكي :.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sz="2400" dirty="0" smtClean="0"/>
              <a:t>استمرت الصناعة على ما كانت عليه ولكن النشاط المعماري في العصر المملوكي كان له أكبر الأثر على التحف ، ولكن الاختلاف كان في  العناصر الزخرفية فنلاحظ سيادة في الكتابات المدونة بالخط الثلث ، كما لعبت الرنوك دور كبير كعناصر زخرفية ، لعب الخط الدور الرئيس في الزخرفة بعد أن كان عنصر من عناصر التكوين الزخرفي ، كان هناك ثراء مادي تولد عنه ثراء وكثرة في التحف والزخرفة .</a:t>
            </a:r>
          </a:p>
          <a:p>
            <a:pPr algn="r">
              <a:buNone/>
            </a:pPr>
            <a:r>
              <a:rPr lang="ar-EG" sz="2400" dirty="0" smtClean="0"/>
              <a:t>ومن أمثلة القطع المملوكية الآتي 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EG" sz="2400" dirty="0" smtClean="0"/>
              <a:t>طست من النحاس المكفت بالفضة والذهب محفوظ بمتحف اللوفر بباريس 689 ــ 709هـ ، قوام الزخرفة مناظر تصويرية تعكس ما كان يدور في البلاط المملوكي وعلى الطست كتابات تحمل اسم الصانع ابن الزين  </a:t>
            </a:r>
            <a:endParaRPr lang="en-US" sz="2400" dirty="0"/>
          </a:p>
        </p:txBody>
      </p:sp>
      <p:pic>
        <p:nvPicPr>
          <p:cNvPr id="12290" name="Picture 2" descr="E:\الفرقة الثالثة\الفرقة الثالثة\المعادن\100_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621630"/>
            <a:ext cx="6169025" cy="462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طست من النحاس المكفت بالفضة والذهب محفوظ بالمتحف البريطاني صنعت برسم السلطان الناصر محمد بن قلاوون 730هـ .</a:t>
            </a:r>
            <a:endParaRPr lang="en-US" sz="2400" dirty="0"/>
          </a:p>
        </p:txBody>
      </p:sp>
      <p:pic>
        <p:nvPicPr>
          <p:cNvPr id="1026" name="Picture 2" descr="E:\الفرقة الثالثة\الفرقة الثالثة\المعادن\100_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621630"/>
            <a:ext cx="6169025" cy="4626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يحتفظ متحف الفن الاسلامي بمجموعة من الاباريق المصنوعة من النحاس المكفت لاذهب والفضة </a:t>
            </a:r>
            <a:endParaRPr lang="en-US" sz="2400" dirty="0"/>
          </a:p>
        </p:txBody>
      </p:sp>
      <p:pic>
        <p:nvPicPr>
          <p:cNvPr id="2050" name="Picture 2" descr="E:\الفرقة الثالثة\الفرقة الثالثة\المعادن\100_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678780"/>
            <a:ext cx="6092825" cy="456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ابريق من النحاس المكفت بالذهب والفضة محفوظ بمتحف الفن الإسلامي برسم السلطان شهاب الدين أحمد بن السلطان الناصر محمد بن قلاوون .</a:t>
            </a:r>
            <a:endParaRPr lang="en-US" sz="2400" dirty="0"/>
          </a:p>
        </p:txBody>
      </p:sp>
      <p:pic>
        <p:nvPicPr>
          <p:cNvPr id="3074" name="Picture 2" descr="E:\الفرقة الثالثة\الفرقة الثالثة\المعادن\100_0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 smtClean="0"/>
              <a:t>مقلمة من النحاس المكفت بالفضة والذهب محفوظة بالمتحف البريطاني بلندن تحمل اسم صانعها محمد بن سنقر وتاريخ 680هـ </a:t>
            </a:r>
            <a:endParaRPr lang="en-US" sz="2400" dirty="0"/>
          </a:p>
        </p:txBody>
      </p:sp>
      <p:pic>
        <p:nvPicPr>
          <p:cNvPr id="4098" name="Picture 2" descr="E:\الفرقة الثالثة\الفرقة الثالثة\المعادن\100_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850230"/>
            <a:ext cx="5864225" cy="439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1073</TotalTime>
  <Words>356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فنون المعادن في العصرين المملوكي  الفرقة الثالثة – قسم الآثار الإسلامية – كلية الآثار  محاضرة : فنون المعادن في العصر المملوكي  المحاضر أ.م.د/ وائل بكري رشيدي  أستاذ الآثار الإسلامية المساعد ووكيل الكلية لشئون الدراسات العليا والبحوث </vt:lpstr>
      <vt:lpstr>الطرق الصناعية والزخرفية :</vt:lpstr>
      <vt:lpstr>التحف المعدنية :</vt:lpstr>
      <vt:lpstr>الطراز المملوكي :.</vt:lpstr>
      <vt:lpstr>طست من النحاس المكفت بالفضة والذهب محفوظ بمتحف اللوفر بباريس 689 ــ 709هـ ، قوام الزخرفة مناظر تصويرية تعكس ما كان يدور في البلاط المملوكي وعلى الطست كتابات تحمل اسم الصانع ابن الزين  </vt:lpstr>
      <vt:lpstr>طست من النحاس المكفت بالفضة والذهب محفوظ بالمتحف البريطاني صنعت برسم السلطان الناصر محمد بن قلاوون 730هـ .</vt:lpstr>
      <vt:lpstr>يحتفظ متحف الفن الاسلامي بمجموعة من الاباريق المصنوعة من النحاس المكفت لاذهب والفضة </vt:lpstr>
      <vt:lpstr>ابريق من النحاس المكفت بالذهب والفضة محفوظ بمتحف الفن الإسلامي برسم السلطان شهاب الدين أحمد بن السلطان الناصر محمد بن قلاوون .</vt:lpstr>
      <vt:lpstr>مقلمة من النحاس المكفت بالفضة والذهب محفوظة بالمتحف البريطاني بلندن تحمل اسم صانعها محمد بن سنقر وتاريخ 680هـ </vt:lpstr>
      <vt:lpstr>تنانير الاضاءة من النحاس ترجع للعصر المملوكي </vt:lpstr>
      <vt:lpstr>كرسى عشاء / صندوق مصحف / تصفيح باب </vt:lpstr>
      <vt:lpstr>شمعدان / قنينة العطور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الفنون العباسية</dc:title>
  <dc:creator>wael</dc:creator>
  <cp:lastModifiedBy>vdpgarch</cp:lastModifiedBy>
  <cp:revision>113</cp:revision>
  <dcterms:created xsi:type="dcterms:W3CDTF">2006-08-16T00:00:00Z</dcterms:created>
  <dcterms:modified xsi:type="dcterms:W3CDTF">2020-03-17T08:54:27Z</dcterms:modified>
</cp:coreProperties>
</file>