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r" rtl="1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r" rtl="1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r" rtl="1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r" rtl="1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ar-EG" dirty="0" smtClean="0"/>
          </a:p>
          <a:p>
            <a:endParaRPr lang="ar-EG" dirty="0" smtClean="0"/>
          </a:p>
          <a:p>
            <a:r>
              <a:rPr lang="ar-EG" dirty="0" smtClean="0"/>
              <a:t>ماري جاد رضي</a:t>
            </a:r>
            <a:br>
              <a:rPr lang="ar-EG" dirty="0" smtClean="0"/>
            </a:br>
            <a:r>
              <a:rPr lang="ar-EG" dirty="0" smtClean="0"/>
              <a:t>الأربعاء </a:t>
            </a:r>
            <a:r>
              <a:rPr lang="ar-EG" dirty="0" err="1" smtClean="0"/>
              <a:t>25 </a:t>
            </a:r>
            <a:r>
              <a:rPr lang="ar-EG" dirty="0" smtClean="0"/>
              <a:t>– </a:t>
            </a:r>
            <a:r>
              <a:rPr lang="ar-EG" dirty="0" err="1" smtClean="0"/>
              <a:t>3 </a:t>
            </a:r>
            <a:r>
              <a:rPr lang="ar-EG" dirty="0" smtClean="0"/>
              <a:t>– 2020 </a:t>
            </a:r>
            <a:endParaRPr lang="ar-EG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EG" dirty="0" smtClean="0"/>
              <a:t>تدريبات لغة مصرية قديمة</a:t>
            </a:r>
            <a:br>
              <a:rPr lang="ar-EG" dirty="0" smtClean="0"/>
            </a:br>
            <a:r>
              <a:rPr lang="ar-EG" dirty="0" smtClean="0"/>
              <a:t>الفرقة الرابعة</a:t>
            </a:r>
            <a:endParaRPr lang="ar-EG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772400" cy="1401762"/>
          </a:xfrm>
        </p:spPr>
        <p:txBody>
          <a:bodyPr>
            <a:normAutofit/>
          </a:bodyPr>
          <a:lstStyle/>
          <a:p>
            <a:pPr algn="r"/>
            <a:r>
              <a:rPr lang="ar-EG" dirty="0" smtClean="0"/>
              <a:t>نص معركة </a:t>
            </a:r>
            <a:r>
              <a:rPr lang="ar-EG" dirty="0" err="1" smtClean="0"/>
              <a:t>قادش:</a:t>
            </a:r>
            <a:r>
              <a:rPr lang="ar-EG" dirty="0" smtClean="0"/>
              <a:t/>
            </a:r>
            <a:br>
              <a:rPr lang="ar-EG" dirty="0" smtClean="0"/>
            </a:br>
            <a:endParaRPr lang="ar-EG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914400" y="3352800"/>
            <a:ext cx="7772400" cy="2667000"/>
          </a:xfrm>
        </p:spPr>
        <p:txBody>
          <a:bodyPr/>
          <a:lstStyle/>
          <a:p>
            <a:pPr algn="l"/>
            <a:r>
              <a:rPr lang="en-US" sz="3600" dirty="0" smtClean="0"/>
              <a:t>His majesty was a youthful lord, Active and </a:t>
            </a:r>
            <a:r>
              <a:rPr lang="en-US" sz="3600" dirty="0" smtClean="0"/>
              <a:t>without </a:t>
            </a:r>
            <a:r>
              <a:rPr lang="en-US" sz="3600" dirty="0" smtClean="0"/>
              <a:t>his like</a:t>
            </a:r>
          </a:p>
          <a:p>
            <a:r>
              <a:rPr lang="ar-EG" dirty="0" smtClean="0"/>
              <a:t>جلالته كان ملكًا شابًا، نشيطًا لا مثيل له.</a:t>
            </a:r>
            <a:endParaRPr lang="ar-EG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34314" t="52146" r="7843" b="36050"/>
          <a:stretch>
            <a:fillRect/>
          </a:stretch>
        </p:blipFill>
        <p:spPr bwMode="auto">
          <a:xfrm>
            <a:off x="228600" y="2286000"/>
            <a:ext cx="8633979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2239962"/>
          </a:xfrm>
        </p:spPr>
        <p:txBody>
          <a:bodyPr>
            <a:normAutofit fontScale="90000"/>
          </a:bodyPr>
          <a:lstStyle/>
          <a:p>
            <a:pPr algn="r" rtl="0"/>
            <a:r>
              <a:rPr lang="ar-EG" dirty="0" smtClean="0"/>
              <a:t>نص معركة </a:t>
            </a:r>
            <a:r>
              <a:rPr lang="ar-EG" dirty="0" err="1" smtClean="0"/>
              <a:t>قادش:</a:t>
            </a:r>
            <a:r>
              <a:rPr lang="ar-EG" dirty="0" smtClean="0"/>
              <a:t/>
            </a:r>
            <a:br>
              <a:rPr lang="ar-EG" dirty="0" smtClean="0"/>
            </a:br>
            <a:r>
              <a:rPr lang="ar-EG" dirty="0" smtClean="0"/>
              <a:t/>
            </a:r>
            <a:br>
              <a:rPr lang="ar-EG" dirty="0" smtClean="0"/>
            </a:br>
            <a:r>
              <a:rPr lang="ar-EG" dirty="0" smtClean="0"/>
              <a:t/>
            </a:r>
            <a:br>
              <a:rPr lang="ar-EG" dirty="0" smtClean="0"/>
            </a:b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3048000"/>
            <a:ext cx="7772400" cy="2971800"/>
          </a:xfrm>
        </p:spPr>
        <p:txBody>
          <a:bodyPr/>
          <a:lstStyle/>
          <a:p>
            <a:pPr algn="l"/>
            <a:r>
              <a:rPr lang="en-US" sz="3600" dirty="0" smtClean="0"/>
              <a:t>His arms mighty, his heart stout, His strength like Mont in his hour</a:t>
            </a:r>
          </a:p>
          <a:p>
            <a:r>
              <a:rPr lang="ar-EG" dirty="0" smtClean="0"/>
              <a:t>يداه قويتان، قلبه ثابت، قوته مثل </a:t>
            </a:r>
            <a:r>
              <a:rPr lang="ar-EG" dirty="0" err="1" smtClean="0"/>
              <a:t>مونتو</a:t>
            </a:r>
            <a:r>
              <a:rPr lang="ar-EG" dirty="0" smtClean="0"/>
              <a:t> في هجومه</a:t>
            </a:r>
            <a:endParaRPr lang="ar-E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2299" t="38542" r="9224" b="46875"/>
          <a:stretch>
            <a:fillRect/>
          </a:stretch>
        </p:blipFill>
        <p:spPr bwMode="auto">
          <a:xfrm>
            <a:off x="381000" y="1752600"/>
            <a:ext cx="8458200" cy="883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858962"/>
          </a:xfrm>
        </p:spPr>
        <p:txBody>
          <a:bodyPr>
            <a:normAutofit fontScale="90000"/>
          </a:bodyPr>
          <a:lstStyle/>
          <a:p>
            <a:pPr algn="r" rtl="0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ar-EG" dirty="0" smtClean="0"/>
              <a:t>نص </a:t>
            </a:r>
            <a:r>
              <a:rPr lang="ar-EG" dirty="0" smtClean="0"/>
              <a:t>معركة </a:t>
            </a:r>
            <a:r>
              <a:rPr lang="ar-EG" dirty="0" err="1" smtClean="0"/>
              <a:t>قادش</a:t>
            </a:r>
            <a:r>
              <a:rPr lang="ar-EG" dirty="0" err="1" smtClean="0"/>
              <a:t>:</a:t>
            </a:r>
            <a:r>
              <a:rPr lang="ar-EG" dirty="0" smtClean="0"/>
              <a:t/>
            </a:r>
            <a:br>
              <a:rPr lang="ar-EG" dirty="0" smtClean="0"/>
            </a:b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3276600"/>
            <a:ext cx="7772400" cy="27432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Good of form like </a:t>
            </a:r>
            <a:r>
              <a:rPr lang="en-US" sz="4000" dirty="0" err="1" smtClean="0"/>
              <a:t>Atum</a:t>
            </a:r>
            <a:r>
              <a:rPr lang="en-US" sz="4000" dirty="0" smtClean="0"/>
              <a:t>, Hailed when </a:t>
            </a:r>
            <a:endParaRPr lang="ar-EG" sz="4000" dirty="0" smtClean="0"/>
          </a:p>
          <a:p>
            <a:pPr algn="l">
              <a:buNone/>
            </a:pPr>
            <a:r>
              <a:rPr lang="en-US" sz="4000" dirty="0" smtClean="0"/>
              <a:t>his </a:t>
            </a:r>
            <a:r>
              <a:rPr lang="en-US" sz="4000" dirty="0" smtClean="0"/>
              <a:t>beauty is seen</a:t>
            </a:r>
            <a:r>
              <a:rPr lang="en-US" sz="4000" dirty="0" smtClean="0"/>
              <a:t>.</a:t>
            </a:r>
          </a:p>
          <a:p>
            <a:pPr algn="l">
              <a:buNone/>
            </a:pPr>
            <a:r>
              <a:rPr lang="ar-EG" sz="4000" dirty="0" smtClean="0"/>
              <a:t>بهي الطلعة مثل </a:t>
            </a:r>
            <a:r>
              <a:rPr lang="ar-EG" sz="4000" dirty="0" err="1" smtClean="0"/>
              <a:t>أتوم</a:t>
            </a:r>
            <a:r>
              <a:rPr lang="ar-EG" sz="4000" dirty="0" smtClean="0"/>
              <a:t>، تبتهج عندما ترى جماله</a:t>
            </a:r>
            <a:endParaRPr lang="en-US" sz="40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6984" t="54167" r="9224" b="33333"/>
          <a:stretch>
            <a:fillRect/>
          </a:stretch>
        </p:blipFill>
        <p:spPr bwMode="auto">
          <a:xfrm>
            <a:off x="0" y="1905000"/>
            <a:ext cx="8839200" cy="1070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0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ar-EG" dirty="0" smtClean="0"/>
              <a:t>نص معركة </a:t>
            </a:r>
            <a:r>
              <a:rPr lang="ar-EG" dirty="0" err="1" smtClean="0"/>
              <a:t>قادش:</a:t>
            </a:r>
            <a:r>
              <a:rPr lang="ar-EG" dirty="0" smtClean="0"/>
              <a:t/>
            </a:r>
            <a:br>
              <a:rPr lang="ar-EG" dirty="0" smtClean="0"/>
            </a:b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3429000"/>
            <a:ext cx="7772400" cy="2590800"/>
          </a:xfrm>
        </p:spPr>
        <p:txBody>
          <a:bodyPr/>
          <a:lstStyle/>
          <a:p>
            <a:pPr algn="l"/>
            <a:r>
              <a:rPr lang="en-US" sz="4000" dirty="0" smtClean="0"/>
              <a:t>Victorious over all lands, one knows not when he will begin to fight.</a:t>
            </a:r>
          </a:p>
          <a:p>
            <a:endParaRPr lang="ar-EG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0542" t="32292" r="12738" b="53125"/>
          <a:stretch>
            <a:fillRect/>
          </a:stretch>
        </p:blipFill>
        <p:spPr bwMode="auto">
          <a:xfrm>
            <a:off x="0" y="1676400"/>
            <a:ext cx="9144000" cy="977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0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ar-EG" dirty="0" smtClean="0"/>
              <a:t>نص معركة </a:t>
            </a:r>
            <a:r>
              <a:rPr lang="ar-EG" dirty="0" err="1" smtClean="0"/>
              <a:t>قادش:</a:t>
            </a:r>
            <a:r>
              <a:rPr lang="ar-EG" dirty="0" smtClean="0"/>
              <a:t/>
            </a:r>
            <a:br>
              <a:rPr lang="ar-EG" dirty="0" smtClean="0"/>
            </a:b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4038600"/>
            <a:ext cx="7772400" cy="19812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Strong wall around his soldiers, Their shield </a:t>
            </a:r>
            <a:endParaRPr lang="ar-EG" sz="3600" dirty="0" smtClean="0"/>
          </a:p>
          <a:p>
            <a:pPr algn="l">
              <a:buNone/>
            </a:pPr>
            <a:r>
              <a:rPr lang="en-US" sz="3600" dirty="0" smtClean="0"/>
              <a:t>on </a:t>
            </a:r>
            <a:r>
              <a:rPr lang="en-US" sz="3600" dirty="0" smtClean="0"/>
              <a:t>the day of </a:t>
            </a:r>
            <a:r>
              <a:rPr lang="en-US" sz="3600" dirty="0" smtClean="0"/>
              <a:t>battle</a:t>
            </a:r>
          </a:p>
          <a:p>
            <a:pPr algn="l">
              <a:buNone/>
            </a:pPr>
            <a:r>
              <a:rPr lang="ar-EG" sz="3600" dirty="0" smtClean="0"/>
              <a:t>كحصن متين حول جنوده، درعهم يوم المعركة</a:t>
            </a:r>
            <a:endParaRPr lang="ar-EG" sz="3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5856" t="25000" r="8053" b="39583"/>
          <a:stretch>
            <a:fillRect/>
          </a:stretch>
        </p:blipFill>
        <p:spPr bwMode="auto">
          <a:xfrm>
            <a:off x="304800" y="1676400"/>
            <a:ext cx="8458200" cy="1956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72400" cy="2057400"/>
          </a:xfrm>
        </p:spPr>
        <p:txBody>
          <a:bodyPr>
            <a:normAutofit fontScale="90000"/>
          </a:bodyPr>
          <a:lstStyle/>
          <a:p>
            <a:pPr algn="r" rtl="0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ar-EG" dirty="0" smtClean="0"/>
              <a:t>نص </a:t>
            </a:r>
            <a:r>
              <a:rPr lang="ar-EG" dirty="0" smtClean="0"/>
              <a:t>معركة </a:t>
            </a:r>
            <a:r>
              <a:rPr lang="ar-EG" dirty="0" err="1" smtClean="0"/>
              <a:t>قادش:</a:t>
            </a:r>
            <a:r>
              <a:rPr lang="ar-EG" dirty="0" smtClean="0"/>
              <a:t/>
            </a:r>
            <a:br>
              <a:rPr lang="ar-EG" dirty="0" smtClean="0"/>
            </a:b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352800"/>
            <a:ext cx="8229600" cy="2667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A </a:t>
            </a:r>
            <a:r>
              <a:rPr lang="en-US" sz="3600" dirty="0" smtClean="0"/>
              <a:t>bowman </a:t>
            </a:r>
            <a:r>
              <a:rPr lang="en-US" sz="3600" dirty="0" smtClean="0"/>
              <a:t>without his equal, he is braver than hundreds of thousands all </a:t>
            </a:r>
            <a:r>
              <a:rPr lang="en-US" sz="3600" dirty="0" smtClean="0"/>
              <a:t>together.</a:t>
            </a:r>
            <a:endParaRPr lang="en-US" sz="3600" dirty="0" smtClean="0"/>
          </a:p>
          <a:p>
            <a:pPr algn="l"/>
            <a:r>
              <a:rPr lang="ar-EG" sz="3600" dirty="0" smtClean="0"/>
              <a:t>القواس الذي لا مثيل له، الأشجع من مئات الألوف معًا </a:t>
            </a:r>
            <a:endParaRPr lang="ar-EG" sz="3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29282" t="57292" r="11567" b="30208"/>
          <a:stretch>
            <a:fillRect/>
          </a:stretch>
        </p:blipFill>
        <p:spPr bwMode="auto">
          <a:xfrm>
            <a:off x="0" y="1981200"/>
            <a:ext cx="89789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782762"/>
          </a:xfrm>
        </p:spPr>
        <p:txBody>
          <a:bodyPr>
            <a:normAutofit/>
          </a:bodyPr>
          <a:lstStyle/>
          <a:p>
            <a:pPr algn="r" rtl="0"/>
            <a:r>
              <a:rPr lang="ar-EG" dirty="0" smtClean="0"/>
              <a:t>نص معركة </a:t>
            </a:r>
            <a:r>
              <a:rPr lang="ar-EG" dirty="0" err="1" smtClean="0"/>
              <a:t>قادش</a:t>
            </a:r>
            <a:r>
              <a:rPr lang="ar-EG" dirty="0" err="1" smtClean="0"/>
              <a:t>:</a:t>
            </a:r>
            <a:r>
              <a:rPr lang="en-US" dirty="0" smtClean="0"/>
              <a:t/>
            </a:r>
            <a:br>
              <a:rPr lang="en-US" dirty="0" smtClean="0"/>
            </a:b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2514600"/>
            <a:ext cx="8610600" cy="38862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One who goes ahead and charges in to multitudes, His heart trusting his strength.</a:t>
            </a:r>
          </a:p>
          <a:p>
            <a:r>
              <a:rPr lang="ar-EG" sz="4000" dirty="0" smtClean="0"/>
              <a:t>المتقدم في هجومه على جمع كبير، قلبه مليء بقوته.</a:t>
            </a:r>
            <a:endParaRPr lang="ar-EG" sz="40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1447800"/>
            <a:ext cx="7772400" cy="850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0</TotalTime>
  <Words>179</Words>
  <Application>Microsoft Office PowerPoint</Application>
  <PresentationFormat>On-screen Show (4:3)</PresentationFormat>
  <Paragraphs>26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Equity</vt:lpstr>
      <vt:lpstr>تدريبات لغة مصرية قديمة الفرقة الرابعة</vt:lpstr>
      <vt:lpstr>نص معركة قادش: </vt:lpstr>
      <vt:lpstr>نص معركة قادش:   </vt:lpstr>
      <vt:lpstr>   نص معركة قادش: </vt:lpstr>
      <vt:lpstr>   نص معركة قادش: </vt:lpstr>
      <vt:lpstr>   نص معركة قادش: </vt:lpstr>
      <vt:lpstr>  نص معركة قادش: </vt:lpstr>
      <vt:lpstr>نص معركة قادش: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Saweros</dc:creator>
  <cp:lastModifiedBy>Saweros</cp:lastModifiedBy>
  <cp:revision>19</cp:revision>
  <dcterms:created xsi:type="dcterms:W3CDTF">2006-08-16T00:00:00Z</dcterms:created>
  <dcterms:modified xsi:type="dcterms:W3CDTF">2020-03-21T05:45:45Z</dcterms:modified>
</cp:coreProperties>
</file>