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0A269D2-3A6D-4C69-8951-403D3305BB94}"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4254768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0A269D2-3A6D-4C69-8951-403D3305BB94}"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339269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0A269D2-3A6D-4C69-8951-403D3305BB94}"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1912203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0A269D2-3A6D-4C69-8951-403D3305BB94}"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98466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0A269D2-3A6D-4C69-8951-403D3305BB94}" type="datetimeFigureOut">
              <a:rPr lang="en-US" smtClean="0"/>
              <a:t>3/20/2020</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691622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0A269D2-3A6D-4C69-8951-403D3305BB94}" type="datetimeFigureOut">
              <a:rPr lang="en-US" smtClean="0"/>
              <a:t>3/20/2020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298062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0A269D2-3A6D-4C69-8951-403D3305BB94}" type="datetimeFigureOut">
              <a:rPr lang="en-US" smtClean="0"/>
              <a:t>3/20/2020</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4018880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0A269D2-3A6D-4C69-8951-403D3305BB94}" type="datetimeFigureOut">
              <a:rPr lang="en-US" smtClean="0"/>
              <a:t>3/20/2020</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3327132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0A269D2-3A6D-4C69-8951-403D3305BB94}" type="datetimeFigureOut">
              <a:rPr lang="en-US" smtClean="0"/>
              <a:t>3/20/2020</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3179650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A269D2-3A6D-4C69-8951-403D3305BB94}" type="datetimeFigureOut">
              <a:rPr lang="en-US" smtClean="0"/>
              <a:t>3/20/2020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207520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0A269D2-3A6D-4C69-8951-403D3305BB94}" type="datetimeFigureOut">
              <a:rPr lang="en-US" smtClean="0"/>
              <a:t>3/20/2020</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E767829-EE1F-4B70-AFEE-5BE942CDF8C6}" type="slidenum">
              <a:rPr lang="en-US" smtClean="0"/>
              <a:t>‹#›</a:t>
            </a:fld>
            <a:endParaRPr lang="en-US"/>
          </a:p>
        </p:txBody>
      </p:sp>
    </p:spTree>
    <p:extLst>
      <p:ext uri="{BB962C8B-B14F-4D97-AF65-F5344CB8AC3E}">
        <p14:creationId xmlns:p14="http://schemas.microsoft.com/office/powerpoint/2010/main" val="2495404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A269D2-3A6D-4C69-8951-403D3305BB94}" type="datetimeFigureOut">
              <a:rPr lang="en-US" smtClean="0"/>
              <a:t>3/20/2020</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767829-EE1F-4B70-AFEE-5BE942CDF8C6}" type="slidenum">
              <a:rPr lang="en-US" smtClean="0"/>
              <a:t>‹#›</a:t>
            </a:fld>
            <a:endParaRPr lang="en-US"/>
          </a:p>
        </p:txBody>
      </p:sp>
    </p:spTree>
    <p:extLst>
      <p:ext uri="{BB962C8B-B14F-4D97-AF65-F5344CB8AC3E}">
        <p14:creationId xmlns:p14="http://schemas.microsoft.com/office/powerpoint/2010/main" val="430124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EG" dirty="0" smtClean="0"/>
              <a:t>علاج وصيانة الفخار والخزف والزجاج</a:t>
            </a:r>
            <a:endParaRPr lang="en-US" dirty="0"/>
          </a:p>
        </p:txBody>
      </p:sp>
      <p:sp>
        <p:nvSpPr>
          <p:cNvPr id="3" name="عنوان فرعي 2"/>
          <p:cNvSpPr>
            <a:spLocks noGrp="1"/>
          </p:cNvSpPr>
          <p:nvPr>
            <p:ph type="subTitle" idx="1"/>
          </p:nvPr>
        </p:nvSpPr>
        <p:spPr/>
        <p:txBody>
          <a:bodyPr/>
          <a:lstStyle/>
          <a:p>
            <a:r>
              <a:rPr lang="ar-EG" dirty="0" smtClean="0"/>
              <a:t>فرقة 2 ترميم اثار</a:t>
            </a:r>
            <a:endParaRPr lang="en-US" dirty="0"/>
          </a:p>
        </p:txBody>
      </p:sp>
    </p:spTree>
    <p:extLst>
      <p:ext uri="{BB962C8B-B14F-4D97-AF65-F5344CB8AC3E}">
        <p14:creationId xmlns:p14="http://schemas.microsoft.com/office/powerpoint/2010/main" val="2797160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SA" b="1" dirty="0"/>
              <a:t>و يمكن تنظيف </a:t>
            </a:r>
            <a:r>
              <a:rPr lang="ar-SA" b="1" dirty="0" err="1"/>
              <a:t>التلكسات</a:t>
            </a:r>
            <a:r>
              <a:rPr lang="ar-SA" b="1" dirty="0"/>
              <a:t> الصلبة باستخدام مواد الكشط</a:t>
            </a:r>
            <a:r>
              <a:rPr lang="en-US" b="1" dirty="0"/>
              <a:t>   </a:t>
            </a:r>
            <a:r>
              <a:rPr lang="en-US" b="1" dirty="0" err="1"/>
              <a:t>Abrasivematerials</a:t>
            </a:r>
            <a:r>
              <a:rPr lang="en-US" b="1" dirty="0"/>
              <a:t> </a:t>
            </a:r>
            <a:r>
              <a:rPr lang="ar-SA" b="1" dirty="0"/>
              <a:t>مثل فرش </a:t>
            </a:r>
            <a:r>
              <a:rPr lang="ar-SA" b="1" dirty="0" err="1"/>
              <a:t>الفيبر</a:t>
            </a:r>
            <a:r>
              <a:rPr lang="ar-SA" b="1" dirty="0"/>
              <a:t> جلاس أو الممسحة المركبة علي ماكينة الفريزة ، ومواد الكشط يجب أن تكون أصلد من الرواسب السطحية، وتزداد عملية التنظيف صعوبة إذا كانت الرواسب السطحية تقارب في صلادتها صلادة الأثر </a:t>
            </a:r>
            <a:endParaRPr lang="en-US" dirty="0"/>
          </a:p>
        </p:txBody>
      </p:sp>
    </p:spTree>
    <p:extLst>
      <p:ext uri="{BB962C8B-B14F-4D97-AF65-F5344CB8AC3E}">
        <p14:creationId xmlns:p14="http://schemas.microsoft.com/office/powerpoint/2010/main" val="1057335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algn="r"/>
            <a:r>
              <a:rPr lang="ar-SA" b="1" dirty="0"/>
              <a:t>، ومن أكثر مواد الكشط استخداماً هي كريمات الصقل</a:t>
            </a:r>
            <a:r>
              <a:rPr lang="en-US" b="1" dirty="0"/>
              <a:t> </a:t>
            </a:r>
            <a:r>
              <a:rPr lang="en-US" b="1" dirty="0" smtClean="0"/>
              <a:t>Polishing</a:t>
            </a:r>
            <a:r>
              <a:rPr lang="ar-EG" b="1" dirty="0" smtClean="0"/>
              <a:t> </a:t>
            </a:r>
            <a:r>
              <a:rPr lang="en-US" b="1" dirty="0" smtClean="0"/>
              <a:t>Creams</a:t>
            </a:r>
            <a:r>
              <a:rPr lang="ar-SA" b="1" dirty="0"/>
              <a:t>،وتستخدم غالبا لإزالة الرواسب السطحية الدقيقة غير القابلة للذوبان في الماء</a:t>
            </a:r>
            <a:r>
              <a:rPr lang="ar-SA" b="1" dirty="0" smtClean="0"/>
              <a:t>،</a:t>
            </a:r>
            <a:r>
              <a:rPr lang="ar-EG" b="1" dirty="0" smtClean="0"/>
              <a:t> </a:t>
            </a:r>
            <a:r>
              <a:rPr lang="ar-SA" b="1" dirty="0" smtClean="0"/>
              <a:t>وكذلك </a:t>
            </a:r>
            <a:r>
              <a:rPr lang="ar-SA" b="1" dirty="0"/>
              <a:t>إزالة الغبار من الشروخ، وغالبا ما تستخدم مع الآثار الفخارية ذات البنية القوية وليست الرديئة الحرق، أو الفخار الذي يعاني من التقشر، وتطبق علي السطح</a:t>
            </a:r>
            <a:r>
              <a:rPr lang="ar-SA" b="1" dirty="0" smtClean="0"/>
              <a:t>،</a:t>
            </a:r>
            <a:r>
              <a:rPr lang="ar-EG" b="1" dirty="0" smtClean="0"/>
              <a:t> </a:t>
            </a:r>
            <a:r>
              <a:rPr lang="ar-SA" b="1" dirty="0" smtClean="0"/>
              <a:t>ويتم </a:t>
            </a:r>
            <a:r>
              <a:rPr lang="ar-SA" b="1" dirty="0"/>
              <a:t>تدليكها بواسطة ممسحه من القطن الطبي ، ثم تصقل بواسطة </a:t>
            </a:r>
            <a:r>
              <a:rPr lang="ar-SA" b="1" dirty="0" err="1"/>
              <a:t>ممحسه</a:t>
            </a:r>
            <a:r>
              <a:rPr lang="ar-SA" b="1" dirty="0"/>
              <a:t> أخري جديدة، </a:t>
            </a:r>
            <a:r>
              <a:rPr lang="ar-SA" b="1" dirty="0" smtClean="0"/>
              <a:t>ثم</a:t>
            </a:r>
            <a:r>
              <a:rPr lang="ar-EG" b="1" dirty="0" smtClean="0"/>
              <a:t> </a:t>
            </a:r>
            <a:r>
              <a:rPr lang="ar-SA" b="1" dirty="0" smtClean="0"/>
              <a:t>يشطف </a:t>
            </a:r>
            <a:r>
              <a:rPr lang="ar-SA" b="1" dirty="0"/>
              <a:t>مكانها بواسطة مذيب مناسب</a:t>
            </a:r>
            <a:r>
              <a:rPr lang="ar-SA" b="1"/>
              <a:t>، </a:t>
            </a:r>
            <a:r>
              <a:rPr lang="ar-SA" b="1" smtClean="0"/>
              <a:t>ويمكن</a:t>
            </a:r>
            <a:r>
              <a:rPr lang="ar-EG" b="1" dirty="0" smtClean="0"/>
              <a:t> </a:t>
            </a:r>
            <a:r>
              <a:rPr lang="ar-SA" b="1" dirty="0" smtClean="0"/>
              <a:t>استخدام </a:t>
            </a:r>
            <a:r>
              <a:rPr lang="ar-SA" b="1" dirty="0"/>
              <a:t>ورق الصنفرة ذو الحبيبات الدقيقة جداً لإزالة الرواسب السطحية ولكن بحرص شديد حتي لا يتلف السطح الأثري</a:t>
            </a:r>
            <a:r>
              <a:rPr lang="en-US" b="1" dirty="0"/>
              <a:t>. </a:t>
            </a:r>
            <a:br>
              <a:rPr lang="en-US" b="1" dirty="0"/>
            </a:br>
            <a:endParaRPr lang="en-US" dirty="0"/>
          </a:p>
        </p:txBody>
      </p:sp>
    </p:spTree>
    <p:extLst>
      <p:ext uri="{BB962C8B-B14F-4D97-AF65-F5344CB8AC3E}">
        <p14:creationId xmlns:p14="http://schemas.microsoft.com/office/powerpoint/2010/main" val="1883788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algn="r"/>
            <a:r>
              <a:rPr lang="ar-SA" b="1" dirty="0"/>
              <a:t>وعند استخدام هذه الأدوات يجب أن يكون المرمم علي حذر وحرص شديدين </a:t>
            </a:r>
            <a:r>
              <a:rPr lang="ar-SA" b="1" dirty="0" err="1"/>
              <a:t>حتىلا</a:t>
            </a:r>
            <a:r>
              <a:rPr lang="ar-SA" b="1" dirty="0"/>
              <a:t> يخدش السطح ، ويتم </a:t>
            </a:r>
            <a:r>
              <a:rPr lang="ar-SA" b="1" dirty="0" err="1"/>
              <a:t>خلخة</a:t>
            </a:r>
            <a:r>
              <a:rPr lang="ar-SA" b="1" dirty="0"/>
              <a:t> التكلسات الصلبة السميكة أولا، ثم يتم إزالتها بعد ذلك علي مراحل وليس مــرة واحدة</a:t>
            </a:r>
            <a:r>
              <a:rPr lang="en-US" b="1" dirty="0"/>
              <a:t>  </a:t>
            </a:r>
            <a:r>
              <a:rPr lang="ar-SA" b="1" dirty="0"/>
              <a:t>،وإذا كانت التكلسات صلبة يمكن </a:t>
            </a:r>
            <a:r>
              <a:rPr lang="ar-SA" b="1" dirty="0" err="1"/>
              <a:t>تطريتها</a:t>
            </a:r>
            <a:r>
              <a:rPr lang="ar-SA" b="1" dirty="0"/>
              <a:t> </a:t>
            </a:r>
            <a:r>
              <a:rPr lang="ar-SA" b="1" dirty="0" err="1"/>
              <a:t>بإستخدام</a:t>
            </a:r>
            <a:r>
              <a:rPr lang="ar-SA" b="1" dirty="0"/>
              <a:t> مذيب لتسهيل عملية </a:t>
            </a:r>
            <a:r>
              <a:rPr lang="ar-SA" b="1" dirty="0" err="1"/>
              <a:t>الأختزال</a:t>
            </a:r>
            <a:r>
              <a:rPr lang="ar-SA" b="1" dirty="0"/>
              <a:t> ،ويمكن إجراء عملية التنظيف بالأدوات اليدوية فوق منضدة ثابتة غير متحركة حتى لا يتعرض الأثر للكسر من جراء الصدمات الميكانيكية الفجائية، ويفضل وضع الأثر علي مواد تبطين مثل الفوم </a:t>
            </a:r>
            <a:r>
              <a:rPr lang="ar-SA" b="1" dirty="0" err="1"/>
              <a:t>لأمتصاص</a:t>
            </a:r>
            <a:r>
              <a:rPr lang="ar-SA" b="1" dirty="0"/>
              <a:t> الصدمات الناتجة عن استخدام الأدوات اليدوية</a:t>
            </a:r>
            <a:r>
              <a:rPr lang="en-US" b="1" dirty="0"/>
              <a:t>  </a:t>
            </a:r>
            <a:r>
              <a:rPr lang="ar-SA" b="1" dirty="0"/>
              <a:t>ويمكن </a:t>
            </a:r>
            <a:r>
              <a:rPr lang="ar-SA" b="1" dirty="0" err="1"/>
              <a:t>الأستعانة</a:t>
            </a:r>
            <a:r>
              <a:rPr lang="ar-SA" b="1" dirty="0"/>
              <a:t> بعدسات مكبرة أثناء التنظيف</a:t>
            </a:r>
            <a:r>
              <a:rPr lang="en-US" b="1" dirty="0"/>
              <a:t> </a:t>
            </a:r>
            <a:br>
              <a:rPr lang="en-US" b="1" dirty="0"/>
            </a:br>
            <a:endParaRPr lang="en-US" dirty="0"/>
          </a:p>
        </p:txBody>
      </p:sp>
    </p:spTree>
    <p:extLst>
      <p:ext uri="{BB962C8B-B14F-4D97-AF65-F5344CB8AC3E}">
        <p14:creationId xmlns:p14="http://schemas.microsoft.com/office/powerpoint/2010/main" val="134646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SA" b="1" dirty="0"/>
              <a:t>مما لا شك فيه أن عمليات علاج الاثار الفخارية </a:t>
            </a:r>
            <a:r>
              <a:rPr lang="ar-SA" b="1" dirty="0" err="1"/>
              <a:t>هى</a:t>
            </a:r>
            <a:r>
              <a:rPr lang="ar-SA" b="1" dirty="0"/>
              <a:t> نتاج لكل الدراسات </a:t>
            </a:r>
            <a:r>
              <a:rPr lang="ar-SA" b="1" dirty="0" err="1"/>
              <a:t>التى</a:t>
            </a:r>
            <a:r>
              <a:rPr lang="ar-SA" b="1" dirty="0"/>
              <a:t> تمت على هذه الاثار من دراسة لخاماتها وتقنية صناعتها وكذلك دراسة خواصها المختلفة ، بالإضافة إلى دراسة مظاهر التلف وأسبابه</a:t>
            </a:r>
            <a:r>
              <a:rPr lang="en-US" b="1" dirty="0"/>
              <a:t> . </a:t>
            </a:r>
            <a:endParaRPr lang="en-US" dirty="0"/>
          </a:p>
        </p:txBody>
      </p:sp>
    </p:spTree>
    <p:extLst>
      <p:ext uri="{BB962C8B-B14F-4D97-AF65-F5344CB8AC3E}">
        <p14:creationId xmlns:p14="http://schemas.microsoft.com/office/powerpoint/2010/main" val="2004295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SA" b="1" u="sng" dirty="0"/>
              <a:t>وأولى مراحل العلاج </a:t>
            </a:r>
            <a:r>
              <a:rPr lang="ar-SA" b="1" u="sng" dirty="0" err="1"/>
              <a:t>هى</a:t>
            </a:r>
            <a:r>
              <a:rPr lang="en-US" b="1" u="sng" dirty="0"/>
              <a:t> : </a:t>
            </a:r>
            <a:r>
              <a:rPr lang="en-US" b="1" dirty="0"/>
              <a:t/>
            </a:r>
            <a:br>
              <a:rPr lang="en-US" b="1" dirty="0"/>
            </a:br>
            <a:r>
              <a:rPr lang="ar-SA" b="1" dirty="0"/>
              <a:t>أولا: التنظيف</a:t>
            </a:r>
            <a:r>
              <a:rPr lang="en-US" b="1" dirty="0"/>
              <a:t> Cleaning </a:t>
            </a:r>
            <a:br>
              <a:rPr lang="en-US" b="1" dirty="0"/>
            </a:br>
            <a:r>
              <a:rPr lang="ar-SA" b="1" dirty="0"/>
              <a:t>وقبل البدء </a:t>
            </a:r>
            <a:r>
              <a:rPr lang="ar-SA" b="1" dirty="0" err="1"/>
              <a:t>فى</a:t>
            </a:r>
            <a:r>
              <a:rPr lang="ar-SA" b="1" dirty="0"/>
              <a:t> عمليات التنظيف يجب ان تتم عملية التسجيل والتوثيق</a:t>
            </a:r>
            <a:r>
              <a:rPr lang="en-US" b="1" dirty="0"/>
              <a:t> Documentation </a:t>
            </a:r>
            <a:r>
              <a:rPr lang="ar-SA" b="1" dirty="0"/>
              <a:t>قبل و أثناء وبعد مراحل العلاج المختلفة ، ويتم تسجيل كل مرحلة من المراحل علي حدة سواء كانت عملية التنظيف </a:t>
            </a:r>
            <a:r>
              <a:rPr lang="ar-SA" b="1" dirty="0" err="1"/>
              <a:t>اوالتقوية</a:t>
            </a:r>
            <a:r>
              <a:rPr lang="ar-SA" b="1" dirty="0"/>
              <a:t> </a:t>
            </a:r>
            <a:r>
              <a:rPr lang="ar-SA" b="1" dirty="0" err="1"/>
              <a:t>اوغيرها</a:t>
            </a:r>
            <a:r>
              <a:rPr lang="ar-SA" b="1" dirty="0"/>
              <a:t> من عمليات العلاج</a:t>
            </a:r>
            <a:r>
              <a:rPr lang="en-US" b="1" dirty="0"/>
              <a:t>  . </a:t>
            </a:r>
            <a:r>
              <a:rPr lang="ar-SA" b="1" dirty="0"/>
              <a:t>التنظيف هو إزالة المواد الغريبة غير الأصلية عن </a:t>
            </a:r>
            <a:r>
              <a:rPr lang="ar-SA" b="1" dirty="0" err="1"/>
              <a:t>المادةالأثرية</a:t>
            </a:r>
            <a:r>
              <a:rPr lang="ar-SA" b="1" dirty="0"/>
              <a:t> </a:t>
            </a:r>
            <a:endParaRPr lang="en-US" dirty="0"/>
          </a:p>
        </p:txBody>
      </p:sp>
    </p:spTree>
    <p:extLst>
      <p:ext uri="{BB962C8B-B14F-4D97-AF65-F5344CB8AC3E}">
        <p14:creationId xmlns:p14="http://schemas.microsoft.com/office/powerpoint/2010/main" val="24663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r"/>
            <a:r>
              <a:rPr lang="ar-SA" b="1" dirty="0"/>
              <a:t>، وتدخل المواد الغريبة من مصادر مختلفة منها الملوثات الجوية وكذلك </a:t>
            </a:r>
            <a:r>
              <a:rPr lang="ar-SA" b="1" dirty="0" err="1"/>
              <a:t>موادالترميم</a:t>
            </a:r>
            <a:r>
              <a:rPr lang="ar-SA" b="1" dirty="0"/>
              <a:t> السابقة ، والتنظيف هو أهم عمليات ترميم الفخار </a:t>
            </a:r>
            <a:r>
              <a:rPr lang="en-US" b="1" baseline="30000" dirty="0"/>
              <a:t>(</a:t>
            </a:r>
            <a:r>
              <a:rPr lang="en-US" b="1" dirty="0"/>
              <a:t>.</a:t>
            </a:r>
            <a:r>
              <a:rPr lang="ar-SA" b="1" dirty="0"/>
              <a:t>وعملية إزالة العوالق من السطح يجب ان تتم ببطء </a:t>
            </a:r>
            <a:r>
              <a:rPr lang="ar-SA" b="1" dirty="0" err="1"/>
              <a:t>وبالتالى</a:t>
            </a:r>
            <a:r>
              <a:rPr lang="ar-SA" b="1" dirty="0"/>
              <a:t> يجب على المرمم الحيطة والحذر عند تنظيف السطح</a:t>
            </a:r>
            <a:r>
              <a:rPr lang="en-US" b="1" dirty="0"/>
              <a:t>. </a:t>
            </a:r>
            <a:r>
              <a:rPr lang="ar-SA" b="1" dirty="0"/>
              <a:t>لان هذه المواد تشوه السطح وتخفي معالمه ، ويجب علي المرمم أن يعرف ما هو هذا </a:t>
            </a:r>
            <a:r>
              <a:rPr lang="ar-SA" b="1" dirty="0" err="1"/>
              <a:t>الاتساخ</a:t>
            </a:r>
            <a:r>
              <a:rPr lang="ar-SA" b="1" dirty="0"/>
              <a:t>، وكيفية تنظيفه، لأنه بمثابة مادة غريبة عن جنس الأثر، ومصدر لجذب عوامل التلف</a:t>
            </a:r>
            <a:endParaRPr lang="en-US" dirty="0"/>
          </a:p>
        </p:txBody>
      </p:sp>
    </p:spTree>
    <p:extLst>
      <p:ext uri="{BB962C8B-B14F-4D97-AF65-F5344CB8AC3E}">
        <p14:creationId xmlns:p14="http://schemas.microsoft.com/office/powerpoint/2010/main" val="3931729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algn="r"/>
            <a:r>
              <a:rPr lang="ar-SA" b="1" dirty="0"/>
              <a:t>وهذه المواد أما أن تمثل جزء من التركيب نتيجة عمليات التحلل </a:t>
            </a:r>
            <a:r>
              <a:rPr lang="ar-SA" b="1" dirty="0" err="1"/>
              <a:t>الفيزوكيميائي</a:t>
            </a:r>
            <a:r>
              <a:rPr lang="ar-SA" b="1" dirty="0"/>
              <a:t> أو لا تمثل جزء من التركيب كالسناج والدهون والشحوم والأتربة والرواسب الكلسية والأملاح والبقع </a:t>
            </a:r>
            <a:r>
              <a:rPr lang="ar-SA" b="1" dirty="0" err="1"/>
              <a:t>والنموات</a:t>
            </a:r>
            <a:r>
              <a:rPr lang="ar-SA" b="1" dirty="0"/>
              <a:t> </a:t>
            </a:r>
            <a:r>
              <a:rPr lang="ar-SA" b="1" dirty="0" smtClean="0"/>
              <a:t>الميكروبية. كما </a:t>
            </a:r>
            <a:r>
              <a:rPr lang="ar-SA" b="1" dirty="0"/>
              <a:t>يجب علي المرمم معرفة طبيعة التصاق هذه المواد أو </a:t>
            </a:r>
            <a:r>
              <a:rPr lang="ar-SA" b="1" dirty="0" err="1"/>
              <a:t>الآتساخات</a:t>
            </a:r>
            <a:r>
              <a:rPr lang="ar-SA" b="1" dirty="0"/>
              <a:t> بسطح الأثر حيث تلتصق هذه </a:t>
            </a:r>
            <a:r>
              <a:rPr lang="ar-SA" b="1" dirty="0" err="1"/>
              <a:t>الاتساخات</a:t>
            </a:r>
            <a:r>
              <a:rPr lang="ar-SA" b="1" dirty="0"/>
              <a:t> بسطح الأثر بروابط </a:t>
            </a:r>
            <a:r>
              <a:rPr lang="ar-SA" b="1" dirty="0" err="1"/>
              <a:t>الكتروستاتيكياً</a:t>
            </a:r>
            <a:r>
              <a:rPr lang="ar-SA" b="1" dirty="0"/>
              <a:t> أو كهربياً أو كيميائياً أو بواسطة روابط ثانوية، وتعتمد غالبا عملية التنظيف علي مدي التصاق الأتربة </a:t>
            </a:r>
            <a:r>
              <a:rPr lang="ar-SA" b="1" dirty="0" err="1"/>
              <a:t>والاتساخات</a:t>
            </a:r>
            <a:r>
              <a:rPr lang="ar-SA" b="1" dirty="0"/>
              <a:t> بالسطح الأثري وأيضا علي حسب قوة أو ضعف الأثر الفخاري فإذا كان </a:t>
            </a:r>
            <a:r>
              <a:rPr lang="ar-SA" b="1" dirty="0" err="1"/>
              <a:t>الاتساخ</a:t>
            </a:r>
            <a:r>
              <a:rPr lang="ar-SA" b="1" dirty="0"/>
              <a:t> ملتصق بسطح أثر قوي يمكن تنظيفه بسهولة، أما إذا كان الالتصاق بسطح أثر ضعيف هش فإن التنظيف سيكون أصعب </a:t>
            </a:r>
            <a:r>
              <a:rPr lang="ar-SA" b="1" dirty="0" smtClean="0"/>
              <a:t>من</a:t>
            </a:r>
            <a:r>
              <a:rPr lang="ar-EG" b="1" dirty="0" smtClean="0"/>
              <a:t> </a:t>
            </a:r>
            <a:r>
              <a:rPr lang="ar-SA" b="1" dirty="0" smtClean="0"/>
              <a:t>الحالة </a:t>
            </a:r>
            <a:r>
              <a:rPr lang="ar-SA" b="1" dirty="0"/>
              <a:t>الأولي</a:t>
            </a:r>
            <a:r>
              <a:rPr lang="en-US" b="1" dirty="0"/>
              <a:t> </a:t>
            </a:r>
            <a:endParaRPr lang="en-US" dirty="0"/>
          </a:p>
        </p:txBody>
      </p:sp>
    </p:spTree>
    <p:extLst>
      <p:ext uri="{BB962C8B-B14F-4D97-AF65-F5344CB8AC3E}">
        <p14:creationId xmlns:p14="http://schemas.microsoft.com/office/powerpoint/2010/main" val="356812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20000"/>
          </a:bodyPr>
          <a:lstStyle/>
          <a:p>
            <a:pPr algn="r"/>
            <a:r>
              <a:rPr lang="ar-SA" b="1" dirty="0"/>
              <a:t>ومن المعروف أن الجزئيات الصغيرة تكون أصعب </a:t>
            </a:r>
            <a:r>
              <a:rPr lang="ar-SA" b="1" dirty="0" err="1"/>
              <a:t>فى</a:t>
            </a:r>
            <a:r>
              <a:rPr lang="ar-SA" b="1" dirty="0"/>
              <a:t> إزالتها من الجزئيات الكبيرة ، وهناك عدة طرق يمكن استخدامها عند التنظيف وهى</a:t>
            </a:r>
            <a:r>
              <a:rPr lang="en-US" b="1" dirty="0"/>
              <a:t> :- </a:t>
            </a:r>
            <a:br>
              <a:rPr lang="en-US" b="1" dirty="0"/>
            </a:br>
            <a:r>
              <a:rPr lang="en-US" b="1" dirty="0"/>
              <a:t>– </a:t>
            </a:r>
            <a:r>
              <a:rPr lang="ar-SA" b="1" dirty="0"/>
              <a:t>التنظيف </a:t>
            </a:r>
            <a:r>
              <a:rPr lang="ar-SA" b="1" dirty="0" err="1"/>
              <a:t>الميكانيكى</a:t>
            </a:r>
            <a:r>
              <a:rPr lang="en-US" b="1" dirty="0"/>
              <a:t> </a:t>
            </a:r>
            <a:r>
              <a:rPr lang="en-US" b="1" dirty="0" err="1"/>
              <a:t>MechanicalCleaning</a:t>
            </a:r>
            <a:r>
              <a:rPr lang="en-US" b="1" dirty="0"/>
              <a:t> </a:t>
            </a:r>
            <a:br>
              <a:rPr lang="en-US" b="1" dirty="0"/>
            </a:br>
            <a:r>
              <a:rPr lang="ar-SA" b="1" dirty="0"/>
              <a:t>تهدف عملية التنظيف الميكانيكي تكسير الرابطة</a:t>
            </a:r>
            <a:r>
              <a:rPr lang="en-US" b="1" dirty="0"/>
              <a:t> bond </a:t>
            </a:r>
            <a:r>
              <a:rPr lang="ar-SA" b="1" dirty="0"/>
              <a:t>بين </a:t>
            </a:r>
            <a:r>
              <a:rPr lang="ar-SA" b="1" dirty="0" err="1"/>
              <a:t>الاتساخات</a:t>
            </a:r>
            <a:r>
              <a:rPr lang="ar-SA" b="1" dirty="0"/>
              <a:t> وسطح الأثر، ويزداد الأمر صعوبة عندما يكون الأثر ضعيف هش مسامي، ويجب خلال هذه العملية أن </a:t>
            </a:r>
            <a:r>
              <a:rPr lang="ar-SA" b="1" dirty="0" err="1"/>
              <a:t>يتحلي</a:t>
            </a:r>
            <a:r>
              <a:rPr lang="ar-SA" b="1" dirty="0"/>
              <a:t> المرمم بالصبر والدقة والحرص الشديد لعدم تجريح </a:t>
            </a:r>
            <a:r>
              <a:rPr lang="ar-SA" b="1" dirty="0" err="1"/>
              <a:t>الأثر،ومن</a:t>
            </a:r>
            <a:r>
              <a:rPr lang="ar-SA" b="1" dirty="0"/>
              <a:t> مميزات التنظيف الميكانيكي أنه لا يضيف أي مواد كيميائية للأثر يمكن أن تسبب تلفه، كما أنه أكثر أماناً، ويمكن التحكم في تقنية التطبيق بدقة كبيرة، كما أنه أكثر أماناً بالنسبة للقائم بأعمال التنظيف، لأن معظم المواد الكيميائية لها تأثيراتها السلبية علي صحة الإنسان</a:t>
            </a:r>
            <a:r>
              <a:rPr lang="en-US" b="1" dirty="0"/>
              <a:t/>
            </a:r>
            <a:br>
              <a:rPr lang="en-US" b="1" dirty="0"/>
            </a:br>
            <a:endParaRPr lang="en-US" dirty="0"/>
          </a:p>
        </p:txBody>
      </p:sp>
    </p:spTree>
    <p:extLst>
      <p:ext uri="{BB962C8B-B14F-4D97-AF65-F5344CB8AC3E}">
        <p14:creationId xmlns:p14="http://schemas.microsoft.com/office/powerpoint/2010/main" val="24961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20000"/>
          </a:bodyPr>
          <a:lstStyle/>
          <a:p>
            <a:pPr algn="r" rtl="1"/>
            <a:r>
              <a:rPr lang="ar-SA" b="1" dirty="0"/>
              <a:t>يمتد التنظيف </a:t>
            </a:r>
            <a:r>
              <a:rPr lang="ar-SA" b="1" dirty="0" err="1"/>
              <a:t>الميكانيكى</a:t>
            </a:r>
            <a:r>
              <a:rPr lang="ar-SA" b="1" dirty="0"/>
              <a:t> من استخدام الفرش المختلفة ومرورا </a:t>
            </a:r>
            <a:r>
              <a:rPr lang="ar-SA" b="1" dirty="0" err="1"/>
              <a:t>بالفرر</a:t>
            </a:r>
            <a:r>
              <a:rPr lang="ar-SA" b="1" dirty="0"/>
              <a:t> والإبر </a:t>
            </a:r>
            <a:r>
              <a:rPr lang="ar-SA" b="1" dirty="0" err="1"/>
              <a:t>التى</a:t>
            </a:r>
            <a:r>
              <a:rPr lang="ar-SA" b="1" dirty="0"/>
              <a:t> تستخدم في تنظيف التفاصيل </a:t>
            </a:r>
            <a:r>
              <a:rPr lang="ar-SA" b="1" dirty="0" err="1"/>
              <a:t>الدقيقه</a:t>
            </a:r>
            <a:r>
              <a:rPr lang="ar-SA" b="1" dirty="0"/>
              <a:t> </a:t>
            </a:r>
            <a:r>
              <a:rPr lang="ar-SA" b="1" dirty="0" smtClean="0"/>
              <a:t>ووصولا</a:t>
            </a:r>
            <a:r>
              <a:rPr lang="ar-EG" b="1" dirty="0" smtClean="0"/>
              <a:t> </a:t>
            </a:r>
            <a:r>
              <a:rPr lang="ar-SA" b="1" dirty="0" smtClean="0"/>
              <a:t>الي </a:t>
            </a:r>
            <a:r>
              <a:rPr lang="ar-SA" b="1" dirty="0"/>
              <a:t>الطرق التي </a:t>
            </a:r>
            <a:r>
              <a:rPr lang="ar-SA" b="1" dirty="0" smtClean="0"/>
              <a:t>يستخدم</a:t>
            </a:r>
            <a:r>
              <a:rPr lang="ar-EG" b="1" dirty="0" smtClean="0"/>
              <a:t> </a:t>
            </a:r>
            <a:r>
              <a:rPr lang="ar-SA" b="1" dirty="0" smtClean="0"/>
              <a:t>فيها </a:t>
            </a:r>
            <a:r>
              <a:rPr lang="ar-SA" b="1" dirty="0"/>
              <a:t>ضغط الهواء . وبالرغم مما سبق فإن التنظيف </a:t>
            </a:r>
            <a:r>
              <a:rPr lang="ar-SA" b="1" dirty="0" err="1"/>
              <a:t>الميكانيكى</a:t>
            </a:r>
            <a:r>
              <a:rPr lang="ar-SA" b="1" dirty="0"/>
              <a:t> قد يسبب تلف </a:t>
            </a:r>
            <a:r>
              <a:rPr lang="ar-SA" b="1" dirty="0" err="1" smtClean="0"/>
              <a:t>فيزيائى</a:t>
            </a:r>
            <a:r>
              <a:rPr lang="ar-EG" b="1" dirty="0" smtClean="0"/>
              <a:t> </a:t>
            </a:r>
            <a:r>
              <a:rPr lang="ar-SA" b="1" dirty="0" smtClean="0"/>
              <a:t>وذلك </a:t>
            </a:r>
            <a:r>
              <a:rPr lang="ar-SA" b="1" dirty="0"/>
              <a:t>بحدوث تآكل </a:t>
            </a:r>
            <a:r>
              <a:rPr lang="ar-SA" b="1" dirty="0" smtClean="0"/>
              <a:t>او</a:t>
            </a:r>
            <a:r>
              <a:rPr lang="ar-EG" b="1" dirty="0" smtClean="0"/>
              <a:t> </a:t>
            </a:r>
            <a:r>
              <a:rPr lang="ar-SA" b="1" dirty="0" smtClean="0"/>
              <a:t>كشط </a:t>
            </a:r>
            <a:r>
              <a:rPr lang="ar-SA" b="1" dirty="0"/>
              <a:t>، تتعدد الأدوات اليدوية المستخدمة في عملية التنظيف ما بين الفرش</a:t>
            </a:r>
            <a:r>
              <a:rPr lang="en-US" b="1" dirty="0"/>
              <a:t> Brushes </a:t>
            </a:r>
            <a:r>
              <a:rPr lang="ar-SA" b="1" dirty="0"/>
              <a:t>والتي تبدأ بالفرش الناعمـة</a:t>
            </a:r>
            <a:r>
              <a:rPr lang="en-US" b="1" dirty="0"/>
              <a:t>  </a:t>
            </a:r>
            <a:r>
              <a:rPr lang="en-US" b="1" dirty="0" err="1"/>
              <a:t>SoftBrushes</a:t>
            </a:r>
            <a:r>
              <a:rPr lang="ar-SA" b="1" dirty="0"/>
              <a:t>وتتدرج حتى تصل إلي الفـرش السلك ، كما أنها تتدرج في الحجم أيضا ما بين الفــرش الصغــيرة إلي الكبيرة ، ويفضل وجود عدد كبير من </a:t>
            </a:r>
            <a:r>
              <a:rPr lang="ar-SA" b="1" dirty="0" err="1"/>
              <a:t>الفرر</a:t>
            </a:r>
            <a:r>
              <a:rPr lang="ar-SA" b="1" dirty="0"/>
              <a:t> الخشبية أو المعـدنية</a:t>
            </a:r>
            <a:endParaRPr lang="en-US" dirty="0"/>
          </a:p>
          <a:p>
            <a:pPr algn="r"/>
            <a:r>
              <a:rPr lang="ar-SA" b="1" dirty="0"/>
              <a:t>والمشارط</a:t>
            </a:r>
            <a:r>
              <a:rPr lang="en-US" b="1" dirty="0"/>
              <a:t> Scalpels </a:t>
            </a:r>
            <a:r>
              <a:rPr lang="ar-SA" b="1" dirty="0"/>
              <a:t>والأزاميل والمخارز </a:t>
            </a:r>
            <a:r>
              <a:rPr lang="ar-SA" b="1" dirty="0" err="1"/>
              <a:t>المشطوفة</a:t>
            </a:r>
            <a:r>
              <a:rPr lang="ar-SA" b="1" dirty="0"/>
              <a:t> وفرش </a:t>
            </a:r>
            <a:r>
              <a:rPr lang="ar-SA" b="1" dirty="0" err="1"/>
              <a:t>الفيبر</a:t>
            </a:r>
            <a:r>
              <a:rPr lang="ar-SA" b="1" dirty="0"/>
              <a:t> جلاس وهي فرش ذات شعيرات زجاجية دقيقة تستخدم في إزالة التكلسات الصلبة</a:t>
            </a:r>
            <a:r>
              <a:rPr lang="en-US" b="1" dirty="0"/>
              <a:t>  </a:t>
            </a:r>
            <a:r>
              <a:rPr lang="ar-SA" b="1" dirty="0"/>
              <a:t>وأيضا يوجد </a:t>
            </a:r>
            <a:r>
              <a:rPr lang="ar-SA" b="1" dirty="0" err="1"/>
              <a:t>الشافط</a:t>
            </a:r>
            <a:r>
              <a:rPr lang="ar-SA" b="1" dirty="0"/>
              <a:t> الهوائي</a:t>
            </a:r>
            <a:r>
              <a:rPr lang="en-US" b="1" dirty="0"/>
              <a:t>    </a:t>
            </a:r>
            <a:r>
              <a:rPr lang="en-US" b="1" dirty="0" err="1"/>
              <a:t>featherduster</a:t>
            </a:r>
            <a:r>
              <a:rPr lang="en-US" b="1" dirty="0"/>
              <a:t>  </a:t>
            </a:r>
            <a:r>
              <a:rPr lang="ar-SA" b="1" dirty="0"/>
              <a:t>ويستخدم لإزالة </a:t>
            </a:r>
            <a:r>
              <a:rPr lang="ar-SA" b="1" dirty="0" err="1"/>
              <a:t>الاتساخات</a:t>
            </a:r>
            <a:r>
              <a:rPr lang="ar-SA" b="1" dirty="0"/>
              <a:t> من الشروخ والشقوق والفجوات</a:t>
            </a:r>
            <a:endParaRPr lang="en-US" dirty="0"/>
          </a:p>
        </p:txBody>
      </p:sp>
    </p:spTree>
    <p:extLst>
      <p:ext uri="{BB962C8B-B14F-4D97-AF65-F5344CB8AC3E}">
        <p14:creationId xmlns:p14="http://schemas.microsoft.com/office/powerpoint/2010/main" val="3953462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10000"/>
          </a:bodyPr>
          <a:lstStyle/>
          <a:p>
            <a:pPr algn="r" rtl="1"/>
            <a:r>
              <a:rPr lang="ar-SA" b="1" dirty="0"/>
              <a:t>وتقنية التنظيف اليدوي مفيدة جداً في إزالة التراب السطحي أو الموجود داخل الشروخ</a:t>
            </a:r>
            <a:r>
              <a:rPr lang="en-US" b="1" dirty="0"/>
              <a:t>  </a:t>
            </a:r>
            <a:r>
              <a:rPr lang="ar-SA" b="1" dirty="0"/>
              <a:t>وتتوقف تقنية التنظيف ومدي نجاحها علي خبرة ومهارة المرمم</a:t>
            </a:r>
            <a:endParaRPr lang="en-US" dirty="0"/>
          </a:p>
          <a:p>
            <a:pPr algn="r"/>
            <a:r>
              <a:rPr lang="ar-SA" b="1" dirty="0"/>
              <a:t>وتستخدم الفرش الناعمة لإزالة </a:t>
            </a:r>
            <a:r>
              <a:rPr lang="ar-SA" b="1" dirty="0" err="1"/>
              <a:t>الإتساخات</a:t>
            </a:r>
            <a:r>
              <a:rPr lang="ar-SA" b="1" dirty="0"/>
              <a:t> والأتربة غير شديدة الالتصاق بالسطح أما إذا كانت شديدة الالتصاق بالسطح فيتم استخدام </a:t>
            </a:r>
            <a:r>
              <a:rPr lang="ar-SA" b="1" dirty="0" err="1"/>
              <a:t>الفرر</a:t>
            </a:r>
            <a:r>
              <a:rPr lang="ar-SA" b="1" dirty="0"/>
              <a:t> والمشارط ولكن برفق شديد .وتظهر أهمية التنظيف </a:t>
            </a:r>
            <a:r>
              <a:rPr lang="ar-SA" b="1" dirty="0" err="1"/>
              <a:t>الميكانيكى</a:t>
            </a:r>
            <a:r>
              <a:rPr lang="ar-SA" b="1" dirty="0"/>
              <a:t> عند إزالة الترميم الخاطئ ، يتم إزالته ميكانيكيا </a:t>
            </a:r>
            <a:r>
              <a:rPr lang="ar-SA" b="1" dirty="0" err="1"/>
              <a:t>فى</a:t>
            </a:r>
            <a:r>
              <a:rPr lang="ar-SA" b="1" dirty="0"/>
              <a:t> البداية ويلى ذلك استخدام المحاليل المختلفة ، وبالنسبة لإزالة الأتربة الخفيفة</a:t>
            </a:r>
            <a:r>
              <a:rPr lang="en-US" b="1" dirty="0"/>
              <a:t> </a:t>
            </a:r>
            <a:r>
              <a:rPr lang="en-US" b="1" dirty="0" err="1"/>
              <a:t>Removalof</a:t>
            </a:r>
            <a:r>
              <a:rPr lang="en-US" b="1" dirty="0"/>
              <a:t> fine dust </a:t>
            </a:r>
            <a:r>
              <a:rPr lang="ar-SA" b="1" dirty="0"/>
              <a:t>يستخدم لها الفرش اليدوية أو ممسحة من القطن أو قطعة من القماش ويمكن أيضاً استخدام شفاط الهواء</a:t>
            </a:r>
            <a:r>
              <a:rPr lang="en-US" b="1" dirty="0"/>
              <a:t> . </a:t>
            </a:r>
            <a:br>
              <a:rPr lang="en-US" b="1" dirty="0"/>
            </a:br>
            <a:endParaRPr lang="en-US" dirty="0"/>
          </a:p>
        </p:txBody>
      </p:sp>
    </p:spTree>
    <p:extLst>
      <p:ext uri="{BB962C8B-B14F-4D97-AF65-F5344CB8AC3E}">
        <p14:creationId xmlns:p14="http://schemas.microsoft.com/office/powerpoint/2010/main" val="36016993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92500" lnSpcReduction="20000"/>
          </a:bodyPr>
          <a:lstStyle/>
          <a:p>
            <a:pPr algn="r"/>
            <a:r>
              <a:rPr lang="ar-SA" b="1" dirty="0"/>
              <a:t>وتستخدم طريقة النقر والقطع</a:t>
            </a:r>
            <a:r>
              <a:rPr lang="en-US" b="1" dirty="0"/>
              <a:t> </a:t>
            </a:r>
            <a:r>
              <a:rPr lang="en-US" b="1" dirty="0" err="1"/>
              <a:t>Picking&amp;Cutting</a:t>
            </a:r>
            <a:r>
              <a:rPr lang="en-US" b="1" dirty="0"/>
              <a:t> </a:t>
            </a:r>
            <a:r>
              <a:rPr lang="ar-SA" b="1" dirty="0" err="1"/>
              <a:t>فى</a:t>
            </a:r>
            <a:r>
              <a:rPr lang="ar-SA" b="1" dirty="0"/>
              <a:t> حالة الرواسب الصلبة والملتصقة بالسطح مثل الأتربة الناتجة </a:t>
            </a:r>
            <a:r>
              <a:rPr lang="ar-SA" b="1" dirty="0" smtClean="0"/>
              <a:t>عن</a:t>
            </a:r>
            <a:r>
              <a:rPr lang="ar-EG" b="1" dirty="0" smtClean="0"/>
              <a:t> </a:t>
            </a:r>
            <a:r>
              <a:rPr lang="ar-SA" b="1" dirty="0" smtClean="0"/>
              <a:t>عملية </a:t>
            </a:r>
            <a:r>
              <a:rPr lang="ar-SA" b="1" dirty="0"/>
              <a:t>الدفن باستخدام الأدوات المناسبة مثل الإبر </a:t>
            </a:r>
            <a:r>
              <a:rPr lang="ar-SA" b="1" dirty="0" err="1"/>
              <a:t>والفرر</a:t>
            </a:r>
            <a:r>
              <a:rPr lang="ar-SA" b="1" dirty="0"/>
              <a:t> والمشارط الحادة وقد يقوم المرمم بإعداد أدوات مناسبة وفقا للحالات </a:t>
            </a:r>
            <a:r>
              <a:rPr lang="ar-SA" b="1" dirty="0" err="1"/>
              <a:t>التى</a:t>
            </a:r>
            <a:r>
              <a:rPr lang="ar-SA" b="1" dirty="0"/>
              <a:t> يصادفها</a:t>
            </a:r>
            <a:r>
              <a:rPr lang="en-US" b="1" dirty="0"/>
              <a:t>. </a:t>
            </a:r>
            <a:br>
              <a:rPr lang="en-US" b="1" dirty="0"/>
            </a:br>
            <a:r>
              <a:rPr lang="ar-SA" b="1" dirty="0"/>
              <a:t>أما طريقة الكشط والحك</a:t>
            </a:r>
            <a:r>
              <a:rPr lang="en-US" b="1" dirty="0"/>
              <a:t> Abrading </a:t>
            </a:r>
            <a:r>
              <a:rPr lang="ar-SA" b="1" dirty="0"/>
              <a:t>فتستخدم </a:t>
            </a:r>
            <a:r>
              <a:rPr lang="ar-SA" b="1" dirty="0" err="1"/>
              <a:t>فى</a:t>
            </a:r>
            <a:r>
              <a:rPr lang="ar-SA" b="1" dirty="0"/>
              <a:t> إزالة الترسيبات السطحية بواسطة </a:t>
            </a:r>
            <a:r>
              <a:rPr lang="ar-SA" b="1" dirty="0" smtClean="0"/>
              <a:t>أدوات</a:t>
            </a:r>
            <a:r>
              <a:rPr lang="ar-EG" b="1" dirty="0" smtClean="0"/>
              <a:t> </a:t>
            </a:r>
            <a:r>
              <a:rPr lang="ar-SA" b="1" dirty="0" smtClean="0"/>
              <a:t>صلبة </a:t>
            </a:r>
            <a:r>
              <a:rPr lang="ar-SA" b="1" dirty="0"/>
              <a:t>مثل الفرش المصنوعة من </a:t>
            </a:r>
            <a:r>
              <a:rPr lang="ar-SA" b="1" dirty="0" err="1" smtClean="0"/>
              <a:t>الفيبر</a:t>
            </a:r>
            <a:r>
              <a:rPr lang="ar-EG" b="1" dirty="0" smtClean="0"/>
              <a:t> </a:t>
            </a:r>
            <a:r>
              <a:rPr lang="ar-SA" b="1" dirty="0" smtClean="0"/>
              <a:t>جلاس </a:t>
            </a:r>
            <a:r>
              <a:rPr lang="ar-SA" b="1" dirty="0"/>
              <a:t>أو الة تنظيف الأسنان ويجب أن تكون هذه الأدوات ذات صلادة أكبر من صلادة </a:t>
            </a:r>
            <a:r>
              <a:rPr lang="ar-SA" b="1" dirty="0" err="1"/>
              <a:t>الإتساخات</a:t>
            </a:r>
            <a:r>
              <a:rPr lang="ar-SA" b="1" dirty="0"/>
              <a:t> وأقل من صلادة البدن </a:t>
            </a:r>
            <a:r>
              <a:rPr lang="ar-SA" b="1" dirty="0" err="1"/>
              <a:t>الخزفى</a:t>
            </a:r>
            <a:r>
              <a:rPr lang="ar-SA" b="1" dirty="0"/>
              <a:t> </a:t>
            </a:r>
            <a:r>
              <a:rPr lang="ar-SA" b="1" dirty="0" smtClean="0"/>
              <a:t>حتى</a:t>
            </a:r>
            <a:r>
              <a:rPr lang="ar-EG" b="1" dirty="0" smtClean="0"/>
              <a:t> </a:t>
            </a:r>
            <a:r>
              <a:rPr lang="ar-SA" b="1" dirty="0" smtClean="0"/>
              <a:t>تؤثر </a:t>
            </a:r>
            <a:r>
              <a:rPr lang="ar-SA" b="1" dirty="0"/>
              <a:t>على </a:t>
            </a:r>
            <a:r>
              <a:rPr lang="ar-SA" b="1" dirty="0" err="1"/>
              <a:t>الإتساخات</a:t>
            </a:r>
            <a:r>
              <a:rPr lang="ar-SA" b="1" dirty="0"/>
              <a:t> دون أن تؤثر على البدن </a:t>
            </a:r>
            <a:endParaRPr lang="en-US" dirty="0"/>
          </a:p>
        </p:txBody>
      </p:sp>
    </p:spTree>
    <p:extLst>
      <p:ext uri="{BB962C8B-B14F-4D97-AF65-F5344CB8AC3E}">
        <p14:creationId xmlns:p14="http://schemas.microsoft.com/office/powerpoint/2010/main" val="29600858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719</Words>
  <Application>Microsoft Office PowerPoint</Application>
  <PresentationFormat>عرض على الشاشة (3:4)‏</PresentationFormat>
  <Paragraphs>15</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علاج وصيانة الفخار والخزف والزجاج</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علاج وصيانة الفخار والخزف والزجاج</dc:title>
  <dc:creator>dell</dc:creator>
  <cp:lastModifiedBy>dell</cp:lastModifiedBy>
  <cp:revision>6</cp:revision>
  <dcterms:created xsi:type="dcterms:W3CDTF">2020-03-20T23:49:43Z</dcterms:created>
  <dcterms:modified xsi:type="dcterms:W3CDTF">2020-03-20T23:57:39Z</dcterms:modified>
</cp:coreProperties>
</file>