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3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30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9" r:id="rId103"/>
    <p:sldId id="360" r:id="rId104"/>
    <p:sldId id="361" r:id="rId105"/>
    <p:sldId id="358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18/08/1438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18/08/1438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18/08/1438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18/08/1438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18/08/1438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18/08/1438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18/08/1438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18/08/1438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18/08/1438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18/08/1438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18/08/1438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18/08/1438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EG" dirty="0" smtClean="0"/>
              <a:t>خانقاه السلطان الناصر فرج </a:t>
            </a:r>
            <a:endParaRPr lang="ar-EG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9218" name="Picture 2" descr="E:\لقاء بعد غياب\KINGSTON\.Trashes\149 خانقاه الناصر فرج بن برقوق\01\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3426" name="Picture 2" descr="E:\لقاء بعد غياب\KINGSTON\.Trashes\149 خانقاه الناصر فرج بن برقوق\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4450" name="Picture 2" descr="E:\لقاء بعد غياب\KINGSTON\.Trashes\149 خانقاه الناصر فرج بن برقوق\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5474" name="Picture 2" descr="E:\لقاء بعد غياب\KINGSTON\.Trashes\149 خانقاه الناصر فرج بن برقوق\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6498" name="Picture 2" descr="E:\لقاء بعد غياب\KINGSTON\.Trashes\149 خانقاه الناصر فرج بن برقوق\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7522" name="Picture 2" descr="E:\لقاء بعد غياب\KINGSTON\.Trashes\149 خانقاه الناصر فرج بن برقوق\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8546" name="Picture 2" descr="E:\لقاء بعد غياب\KINGSTON\.Trashes\149 خانقاه الناصر فرج بن برقوق\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9570" name="Picture 2" descr="E:\لقاء بعد غياب\KINGSTON\.Trashes\149 خانقاه الناصر فرج بن برقوق\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10594" name="Picture 2" descr="E:\لقاء بعد غياب\KINGSTON\.Trashes\149 خانقاه الناصر فرج بن برقوق\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11618" name="Picture 2" descr="E:\لقاء بعد غياب\KINGSTON\.Trashes\149 خانقاه الناصر فرج بن برقوق\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12642" name="Picture 2" descr="E:\لقاء بعد غياب\KINGSTON\.Trashes\149 خانقاه الناصر فرج بن برقوق\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0"/>
            <a:ext cx="9143999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242" name="Picture 2" descr="E:\لقاء بعد غياب\KINGSTON\.Trashes\149 خانقاه الناصر فرج بن برقوق\02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13666" name="Picture 2" descr="E:\لقاء بعد غياب\KINGSTON\.Trashes\149 خانقاه الناصر فرج بن برقوق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0"/>
            <a:ext cx="9143999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14690" name="Picture 2" descr="E:\لقاء بعد غياب\KINGSTON\.Trashes\149 خانقاه الناصر فرج بن برقوق\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0"/>
            <a:ext cx="9143999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15714" name="Picture 2" descr="E:\لقاء بعد غياب\KINGSTON\.Trashes\149 خانقاه الناصر فرج بن برقوق\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16738" name="Picture 2" descr="E:\لقاء بعد غياب\KINGSTON\.Trashes\149 خانقاه الناصر فرج بن برقوق\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17762" name="Picture 2" descr="E:\لقاء بعد غياب\KINGSTON\.Trashes\149 خانقاه الناصر فرج بن برقوق\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18786" name="Picture 2" descr="E:\لقاء بعد غياب\KINGSTON\.Trashes\149 خانقاه الناصر فرج بن برقوق\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19810" name="Picture 2" descr="E:\لقاء بعد غياب\KINGSTON\.Trashes\149 خانقاه الناصر فرج بن برقوق\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20834" name="Picture 2" descr="E:\لقاء بعد غياب\KINGSTON\.Trashes\149 خانقاه الناصر فرج بن برقوق\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21858" name="Picture 2" descr="E:\لقاء بعد غياب\KINGSTON\.Trashes\149 خانقاه الناصر فرج بن برقوق\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22882" name="Picture 2" descr="E:\لقاء بعد غياب\KINGSTON\.Trashes\149 خانقاه الناصر فرج بن برقوق\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1266" name="Picture 2" descr="E:\لقاء بعد غياب\KINGSTON\.Trashes\149 خانقاه الناصر فرج بن برقوق\02\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23906" name="Picture 2" descr="E:\لقاء بعد غياب\KINGSTON\.Trashes\149 خانقاه الناصر فرج بن برقوق\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24930" name="Picture 2" descr="E:\لقاء بعد غياب\KINGSTON\.Trashes\149 خانقاه الناصر فرج بن برقوق\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25954" name="Picture 2" descr="E:\لقاء بعد غياب\KINGSTON\.Trashes\149 خانقاه الناصر فرج بن برقوق\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57346"/>
            <a:ext cx="9144000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26978" name="Picture 2" descr="E:\لقاء بعد غياب\KINGSTON\.Trashes\149 خانقاه الناصر فرج بن برقوق\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0"/>
            <a:ext cx="9143999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28002" name="Picture 2" descr="E:\لقاء بعد غياب\KINGSTON\.Trashes\149 خانقاه الناصر فرج بن برقوق\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0"/>
            <a:ext cx="9143999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29026" name="Picture 2" descr="E:\لقاء بعد غياب\KINGSTON\.Trashes\149 خانقاه الناصر فرج بن برقوق\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0"/>
            <a:ext cx="9143999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30050" name="Picture 2" descr="E:\لقاء بعد غياب\KINGSTON\.Trashes\149 خانقاه الناصر فرج بن برقوق\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0"/>
            <a:ext cx="9143999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31074" name="Picture 2" descr="E:\لقاء بعد غياب\KINGSTON\.Trashes\149 خانقاه الناصر فرج بن برقوق\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0"/>
            <a:ext cx="9143999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32098" name="Picture 2" descr="E:\لقاء بعد غياب\KINGSTON\.Trashes\149 خانقاه الناصر فرج بن برقوق\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0"/>
            <a:ext cx="9143999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33122" name="Picture 2" descr="E:\لقاء بعد غياب\KINGSTON\.Trashes\149 خانقاه الناصر فرج بن برقوق\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2290" name="Picture 2" descr="E:\لقاء بعد غياب\KINGSTON\.Trashes\149 خانقاه الناصر فرج بن برقوق\02\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34146" name="Picture 2" descr="E:\لقاء بعد غياب\KINGSTON\.Trashes\149 خانقاه الناصر فرج بن برقوق\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35170" name="Picture 2" descr="E:\لقاء بعد غياب\KINGSTON\.Trashes\149 خانقاه الناصر فرج بن برقوق\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0"/>
            <a:ext cx="9143999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36194" name="Picture 2" descr="E:\لقاء بعد غياب\KINGSTON\.Trashes\149 خانقاه الناصر فرج بن برقوق\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0"/>
            <a:ext cx="9143999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37218" name="Picture 2" descr="E:\لقاء بعد غياب\KINGSTON\.Trashes\149 خانقاه الناصر فرج بن برقوق\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38242" name="Picture 2" descr="E:\لقاء بعد غياب\KINGSTON\.Trashes\149 خانقاه الناصر فرج بن برقوق\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39266" name="Picture 2" descr="E:\لقاء بعد غياب\KINGSTON\.Trashes\149 خانقاه الناصر فرج بن برقوق\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85908"/>
            <a:ext cx="9144000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40290" name="Picture 2" descr="E:\لقاء بعد غياب\KINGSTON\.Trashes\149 خانقاه الناصر فرج بن برقوق\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0"/>
            <a:ext cx="9143999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41314" name="Picture 2" descr="E:\لقاء بعد غياب\KINGSTON\.Trashes\149 خانقاه الناصر فرج بن برقوق\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42338" name="Picture 2" descr="E:\لقاء بعد غياب\KINGSTON\.Trashes\149 خانقاه الناصر فرج بن برقوق\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43362" name="Picture 2" descr="E:\لقاء بعد غياب\KINGSTON\.Trashes\149 خانقاه الناصر فرج بن برقوق\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3314" name="Picture 2" descr="E:\لقاء بعد غياب\KINGSTON\.Trashes\149 خانقاه الناصر فرج بن برقوق\02\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44386" name="Picture 2" descr="E:\لقاء بعد غياب\KINGSTON\.Trashes\149 خانقاه الناصر فرج بن برقوق\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145410" name="Picture 2" descr="E:\لقاء بعد غياب\KINGSTON\.Trashes\149 خانقاه الناصر فرج بن برقوق\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3032"/>
            <a:ext cx="9144000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46434" name="Picture 2" descr="E:\لقاء بعد غياب\KINGSTON\.Trashes\149 خانقاه الناصر فرج بن برقوق\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47458" name="Picture 2" descr="E:\لقاء بعد غياب\KINGSTON\.Trashes\149 خانقاه الناصر فرج بن برقوق\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48482" name="Picture 2" descr="E:\لقاء بعد غياب\KINGSTON\.Trashes\149 خانقاه الناصر فرج بن برقوق\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0"/>
            <a:ext cx="9143999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49506" name="Picture 2" descr="E:\لقاء بعد غياب\KINGSTON\.Trashes\149 خانقاه الناصر فرج بن برقوق\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0"/>
            <a:ext cx="9143999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50530" name="Picture 2" descr="E:\لقاء بعد غياب\KINGSTON\.Trashes\149 خانقاه الناصر فرج بن برقوق\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784"/>
            <a:ext cx="9144000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51554" name="Picture 2" descr="E:\لقاء بعد غياب\KINGSTON\.Trashes\149 خانقاه الناصر فرج بن برقوق\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52578" name="Picture 2" descr="E:\لقاء بعد غياب\KINGSTON\.Trashes\149 خانقاه الناصر فرج بن برقوق\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57346"/>
            <a:ext cx="9144000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53602" name="Picture 2" descr="E:\لقاء بعد غياب\KINGSTON\.Trashes\149 خانقاه الناصر فرج بن برقوق\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285776"/>
            <a:ext cx="9143999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4338" name="Picture 2" descr="E:\لقاء بعد غياب\KINGSTON\.Trashes\149 خانقاه الناصر فرج بن برقوق\02\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54626" name="Picture 2" descr="E:\لقاء بعد غياب\KINGSTON\.Trashes\149 خانقاه الناصر فرج بن برقوق\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55650" name="Picture 2" descr="E:\لقاء بعد غياب\KINGSTON\.Trashes\149 خانقاه الناصر فرج بن برقوق\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56674" name="Picture 2" descr="E:\لقاء بعد غياب\KINGSTON\.Trashes\149 خانقاه الناصر فرج بن برقوق\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5362" name="Picture 2" descr="E:\لقاء بعد غياب\KINGSTON\.Trashes\149 خانقاه الناصر فرج بن برقوق\02\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6386" name="Picture 2" descr="E:\لقاء بعد غياب\KINGSTON\.Trashes\149 خانقاه الناصر فرج بن برقوق\03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7410" name="Picture 2" descr="E:\لقاء بعد غياب\KINGSTON\.Trashes\149 خانقاه الناصر فرج بن برقوق\03\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8434" name="Picture 2" descr="E:\لقاء بعد غياب\KINGSTON\.Trashes\149 خانقاه الناصر فرج بن برقوق\03\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8130" name="Picture 2" descr="E:\لقاء بعد غياب\KINGSTON\.Trashes\149 خانقاه الناصر فرج بن برقوق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461"/>
            <a:ext cx="9144000" cy="6643077"/>
          </a:xfrm>
          <a:prstGeom prst="rect">
            <a:avLst/>
          </a:prstGeom>
          <a:noFill/>
        </p:spPr>
      </p:pic>
      <p:pic>
        <p:nvPicPr>
          <p:cNvPr id="5" name="Picture 2" descr="E:\لقاء بعد غياب\KINGSTON\.Trashes\149 خانقاه الناصر فرج بن برقوق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9458" name="Picture 2" descr="E:\لقاء بعد غياب\KINGSTON\.Trashes\149 خانقاه الناصر فرج بن برقوق\03\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0482" name="Picture 2" descr="E:\لقاء بعد غياب\KINGSTON\.Trashes\149 خانقاه الناصر فرج بن برقوق\03\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1506" name="Picture 2" descr="E:\لقاء بعد غياب\KINGSTON\.Trashes\149 خانقاه الناصر فرج بن برقوق\03\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2530" name="Picture 2" descr="E:\لقاء بعد غياب\KINGSTON\.Trashes\149 خانقاه الناصر فرج بن برقوق\04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3554" name="Picture 2" descr="E:\لقاء بعد غياب\KINGSTON\.Trashes\149 خانقاه الناصر فرج بن برقوق\04\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4578" name="Picture 2" descr="E:\لقاء بعد غياب\KINGSTON\.Trashes\149 خانقاه الناصر فرج بن برقوق\04\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5602" name="Picture 2" descr="E:\لقاء بعد غياب\KINGSTON\.Trashes\149 خانقاه الناصر فرج بن برقوق\04\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6626" name="Picture 2" descr="E:\لقاء بعد غياب\KINGSTON\.Trashes\149 خانقاه الناصر فرج بن برقوق\05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7650" name="Picture 2" descr="E:\لقاء بعد غياب\KINGSTON\.Trashes\149 خانقاه الناصر فرج بن برقوق\05\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8674" name="Picture 2" descr="E:\لقاء بعد غياب\KINGSTON\.Trashes\149 خانقاه الناصر فرج بن برقوق\05\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050" name="Picture 2" descr="E:\لقاء بعد غياب\KINGSTON\.Trashes\149 خانقاه الناصر فرج بن برقوق\01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9698" name="Picture 2" descr="E:\لقاء بعد غياب\KINGSTON\.Trashes\149 خانقاه الناصر فرج بن برقوق\05\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0722" name="Picture 2" descr="E:\لقاء بعد غياب\KINGSTON\.Trashes\149 خانقاه الناصر فرج بن برقوق\05\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1746" name="Picture 2" descr="E:\لقاء بعد غياب\KINGSTON\.Trashes\149 خانقاه الناصر فرج بن برقوق\05\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2770" name="Picture 2" descr="E:\لقاء بعد غياب\KINGSTON\.Trashes\149 خانقاه الناصر فرج بن برقوق\06\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3794" name="Picture 2" descr="E:\لقاء بعد غياب\KINGSTON\.Trashes\149 خانقاه الناصر فرج بن برقوق\06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4818" name="Picture 2" descr="E:\لقاء بعد غياب\KINGSTON\.Trashes\149 خانقاه الناصر فرج بن برقوق\06\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5842" name="Picture 2" descr="E:\لقاء بعد غياب\KINGSTON\.Trashes\149 خانقاه الناصر فرج بن برقوق\06\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6866" name="Picture 2" descr="E:\لقاء بعد غياب\KINGSTON\.Trashes\149 خانقاه الناصر فرج بن برقوق\07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7890" name="Picture 2" descr="E:\لقاء بعد غياب\KINGSTON\.Trashes\149 خانقاه الناصر فرج بن برقوق\07\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8914" name="Picture 2" descr="E:\لقاء بعد غياب\KINGSTON\.Trashes\149 خانقاه الناصر فرج بن برقوق\07\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074" name="Picture 2" descr="E:\لقاء بعد غياب\KINGSTON\.Trashes\149 خانقاه الناصر فرج بن برقوق\01\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39938" name="Picture 2" descr="E:\لقاء بعد غياب\KINGSTON\.Trashes\149 خانقاه الناصر فرج بن برقوق\07\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0962" name="Picture 2" descr="E:\لقاء بعد غياب\KINGSTON\.Trashes\149 خانقاه الناصر فرج بن برقوق\08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1986" name="Picture 2" descr="E:\لقاء بعد غياب\KINGSTON\.Trashes\149 خانقاه الناصر فرج بن برقوق\08\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3010" name="Picture 2" descr="E:\لقاء بعد غياب\KINGSTON\.Trashes\149 خانقاه الناصر فرج بن برقوق\08\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4034" name="Picture 2" descr="E:\لقاء بعد غياب\KINGSTON\.Trashes\149 خانقاه الناصر فرج بن برقوق\08\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5058" name="Picture 2" descr="E:\لقاء بعد غياب\KINGSTON\.Trashes\149 خانقاه الناصر فرج بن برقوق\08\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6082" name="Picture 2" descr="E:\لقاء بعد غياب\KINGSTON\.Trashes\149 خانقاه الناصر فرج بن برقوق\08\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 err="1" smtClean="0"/>
              <a:t>القبه</a:t>
            </a:r>
            <a:r>
              <a:rPr lang="ar-EG" dirty="0" smtClean="0"/>
              <a:t> </a:t>
            </a:r>
            <a:r>
              <a:rPr lang="ar-EG" dirty="0" err="1" smtClean="0"/>
              <a:t>البحريه</a:t>
            </a:r>
            <a:endParaRPr lang="ar-EG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7106" name="Picture 2" descr="E:\لقاء بعد غياب\KINGSTON\.Trashes\149 خانقاه الناصر فرج بن برقوق\القبة البحرية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0178" name="Picture 2" descr="E:\لقاء بعد غياب\KINGSTON\.Trashes\149 خانقاه الناصر فرج بن برقوق\القبة البحرية\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098" name="Picture 2" descr="E:\لقاء بعد غياب\KINGSTON\.Trashes\149 خانقاه الناصر فرج بن برقوق\01\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1202" name="Picture 2" descr="E:\لقاء بعد غياب\KINGSTON\.Trashes\149 خانقاه الناصر فرج بن برقوق\القبة البحرية\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85908"/>
            <a:ext cx="9572596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2226" name="Picture 2" descr="E:\لقاء بعد غياب\KINGSTON\.Trashes\149 خانقاه الناصر فرج بن برقوق\القبة البحرية\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4274" name="Picture 2" descr="E:\لقاء بعد غياب\KINGSTON\.Trashes\149 خانقاه الناصر فرج بن برقوق\القبة البحرية\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5298" name="Picture 2" descr="E:\لقاء بعد غياب\KINGSTON\.Trashes\149 خانقاه الناصر فرج بن برقوق\القبة البحرية\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6322" name="Picture 2" descr="E:\لقاء بعد غياب\KINGSTON\.Trashes\149 خانقاه الناصر فرج بن برقوق\القبة البحرية\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7346" name="Picture 2" descr="E:\لقاء بعد غياب\KINGSTON\.Trashes\149 خانقاه الناصر فرج بن برقوق\القبة البحرية\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 err="1" smtClean="0"/>
              <a:t>القبه</a:t>
            </a:r>
            <a:r>
              <a:rPr lang="ar-EG" dirty="0" smtClean="0"/>
              <a:t> </a:t>
            </a:r>
            <a:r>
              <a:rPr lang="ar-EG" dirty="0" err="1" smtClean="0"/>
              <a:t>القبليه</a:t>
            </a:r>
            <a:endParaRPr lang="ar-EG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8370" name="Picture 2" descr="E:\لقاء بعد غياب\KINGSTON\.Trashes\149 خانقاه الناصر فرج بن برقوق\القبة القبلية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9394" name="Picture 2" descr="E:\لقاء بعد غياب\KINGSTON\.Trashes\149 خانقاه الناصر فرج بن برقوق\القبة القبلية\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61442" name="Picture 2" descr="E:\لقاء بعد غياب\KINGSTON\.Trashes\149 خانقاه الناصر فرج بن برقوق\القبة القبلية\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122" name="Picture 2" descr="E:\لقاء بعد غياب\KINGSTON\.Trashes\149 خانقاه الناصر فرج بن برقوق\01\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62466" name="Picture 2" descr="E:\لقاء بعد غياب\KINGSTON\.Trashes\149 خانقاه الناصر فرج بن برقوق\القبة القبلية\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63490" name="Picture 2" descr="E:\لقاء بعد غياب\KINGSTON\.Trashes\149 خانقاه الناصر فرج بن برقوق\القبة القبلية\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71594"/>
            <a:ext cx="9358282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64514" name="Picture 2" descr="E:\لقاء بعد غياب\KINGSTON\.Trashes\149 خانقاه الناصر فرج بن برقوق\القبة القبلية\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65538" name="Picture 2" descr="E:\لقاء بعد غياب\KINGSTON\.Trashes\149 خانقاه الناصر فرج بن برقوق\القبة القبلية\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66562" name="Picture 2" descr="E:\لقاء بعد غياب\KINGSTON\.Trashes\149 خانقاه الناصر فرج بن برقوق\القبة القبلية\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67586" name="Picture 2" descr="E:\لقاء بعد غياب\KINGSTON\.Trashes\149 خانقاه الناصر فرج بن برقوق\القبة القبلية\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68610" name="Picture 2" descr="E:\لقاء بعد غياب\KINGSTON\.Trashes\149 خانقاه الناصر فرج بن برقوق\القبة القبلية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69634" name="Picture 2" descr="E:\لقاء بعد غياب\KINGSTON\.Trashes\149 خانقاه الناصر فرج بن برقوق\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70658" name="Picture 2" descr="E:\لقاء بعد غياب\KINGSTON\.Trashes\149 خانقاه الناصر فرج بن برقوق\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71682" name="Picture 2" descr="E:\لقاء بعد غياب\KINGSTON\.Trashes\149 خانقاه الناصر فرج بن برقوق\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6146" name="Picture 2" descr="E:\لقاء بعد غياب\KINGSTON\.Trashes\149 خانقاه الناصر فرج بن برقوق\01\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72706" name="Picture 2" descr="E:\لقاء بعد غياب\KINGSTON\.Trashes\149 خانقاه الناصر فرج بن برقوق\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73730" name="Picture 2" descr="E:\لقاء بعد غياب\KINGSTON\.Trashes\149 خانقاه الناصر فرج بن برقوق\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74754" name="Picture 2" descr="E:\لقاء بعد غياب\KINGSTON\.Trashes\149 خانقاه الناصر فرج بن برقوق\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0"/>
            <a:ext cx="9143999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75778" name="Picture 2" descr="E:\لقاء بعد غياب\KINGSTON\.Trashes\149 خانقاه الناصر فرج بن برقوق\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0"/>
            <a:ext cx="9143999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76802" name="Picture 2" descr="E:\لقاء بعد غياب\KINGSTON\.Trashes\149 خانقاه الناصر فرج بن برقوق\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428784"/>
            <a:ext cx="9144000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77826" name="Picture 2" descr="E:\لقاء بعد غياب\KINGSTON\.Trashes\149 خانقاه الناصر فرج بن برقوق\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78850" name="Picture 2" descr="E:\لقاء بعد غياب\KINGSTON\.Trashes\149 خانقاه الناصر فرج بن برقوق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79874" name="Picture 2" descr="E:\لقاء بعد غياب\KINGSTON\.Trashes\149 خانقاه الناصر فرج بن برقوق\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36"/>
            <a:ext cx="9144000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80898" name="Picture 2" descr="E:\لقاء بعد غياب\KINGSTON\.Trashes\149 خانقاه الناصر فرج بن برقوق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0"/>
            <a:ext cx="9143999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81922" name="Picture 2" descr="E:\لقاء بعد غياب\KINGSTON\.Trashes\149 خانقاه الناصر فرج بن برقوق\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85908"/>
            <a:ext cx="9144000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7170" name="Picture 2" descr="E:\لقاء بعد غياب\KINGSTON\.Trashes\149 خانقاه الناصر فرج بن برقوق\01\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82946" name="Picture 2" descr="E:\لقاء بعد غياب\KINGSTON\.Trashes\149 خانقاه الناصر فرج بن برقوق\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00222"/>
            <a:ext cx="9144000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83970" name="Picture 2" descr="E:\لقاء بعد غياب\KINGSTON\.Trashes\149 خانقاه الناصر فرج بن برقوق\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57346"/>
            <a:ext cx="9144000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84994" name="Picture 2" descr="E:\لقاء بعد غياب\KINGSTON\.Trashes\149 خانقاه الناصر فرج بن برقوق\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85908"/>
            <a:ext cx="9144000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86018" name="Picture 2" descr="E:\لقاء بعد غياب\KINGSTON\.Trashes\149 خانقاه الناصر فرج بن برقوق\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0"/>
            <a:ext cx="9143999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87042" name="Picture 2" descr="E:\لقاء بعد غياب\KINGSTON\.Trashes\149 خانقاه الناصر فرج بن برقوق\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88066" name="Picture 2" descr="E:\لقاء بعد غياب\KINGSTON\.Trashes\149 خانقاه الناصر فرج بن برقوق\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89090" name="Picture 2" descr="E:\لقاء بعد غياب\KINGSTON\.Trashes\149 خانقاه الناصر فرج بن برقوق\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57346"/>
            <a:ext cx="9144000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90114" name="Picture 2" descr="E:\لقاء بعد غياب\KINGSTON\.Trashes\149 خانقاه الناصر فرج بن برقوق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91138" name="Picture 2" descr="E:\لقاء بعد غياب\KINGSTON\.Trashes\149 خانقاه الناصر فرج بن برقوق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92162" name="Picture 2" descr="E:\لقاء بعد غياب\KINGSTON\.Trashes\149 خانقاه الناصر فرج بن برقوق\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8194" name="Picture 2" descr="E:\لقاء بعد غياب\KINGSTON\.Trashes\149 خانقاه الناصر فرج بن برقوق\01\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93186" name="Picture 2" descr="E:\لقاء بعد غياب\KINGSTON\.Trashes\149 خانقاه الناصر فرج بن برقوق\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94210" name="Picture 2" descr="E:\لقاء بعد غياب\KINGSTON\.Trashes\149 خانقاه الناصر فرج بن برقوق\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95234" name="Picture 2" descr="E:\لقاء بعد غياب\KINGSTON\.Trashes\149 خانقاه الناصر فرج بن برقوق\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0"/>
            <a:ext cx="9143999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96258" name="Picture 2" descr="E:\لقاء بعد غياب\KINGSTON\.Trashes\149 خانقاه الناصر فرج بن برقوق\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97282" name="Picture 2" descr="E:\لقاء بعد غياب\KINGSTON\.Trashes\149 خانقاه الناصر فرج بن برقوق\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98306" name="Picture 2" descr="E:\لقاء بعد غياب\KINGSTON\.Trashes\149 خانقاه الناصر فرج بن برقوق\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99330" name="Picture 2" descr="E:\لقاء بعد غياب\KINGSTON\.Trashes\149 خانقاه الناصر فرج بن برقوق\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0354" name="Picture 2" descr="E:\لقاء بعد غياب\KINGSTON\.Trashes\149 خانقاه الناصر فرج بن برقوق\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1378" name="Picture 2" descr="E:\لقاء بعد غياب\KINGSTON\.Trashes\149 خانقاه الناصر فرج بن برقوق\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42875"/>
            <a:ext cx="952500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102402" name="Picture 2" descr="E:\لقاء بعد غياب\KINGSTON\.Trashes\149 خانقاه الناصر فرج بن برقوق\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33500"/>
            <a:ext cx="9143999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8</Words>
  <PresentationFormat>عرض على الشاشة (3:4)‏</PresentationFormat>
  <Paragraphs>3</Paragraphs>
  <Slides>152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152</vt:i4>
      </vt:variant>
    </vt:vector>
  </HeadingPairs>
  <TitlesOfParts>
    <vt:vector size="153" baseType="lpstr">
      <vt:lpstr>سمة Office</vt:lpstr>
      <vt:lpstr>خانقاه السلطان الناصر فرج 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القبه البحريه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القبه القبليه</vt:lpstr>
      <vt:lpstr>الشريحة 57</vt:lpstr>
      <vt:lpstr>الشريحة 58</vt:lpstr>
      <vt:lpstr>الشريحة 59</vt:lpstr>
      <vt:lpstr>الشريحة 60</vt:lpstr>
      <vt:lpstr>الشريحة 61</vt:lpstr>
      <vt:lpstr>الشريحة 62</vt:lpstr>
      <vt:lpstr>الشريحة 63</vt:lpstr>
      <vt:lpstr>الشريحة 64</vt:lpstr>
      <vt:lpstr>الشريحة 65</vt:lpstr>
      <vt:lpstr>الشريحة 66</vt:lpstr>
      <vt:lpstr>الشريحة 67</vt:lpstr>
      <vt:lpstr>الشريحة 68</vt:lpstr>
      <vt:lpstr>الشريحة 69</vt:lpstr>
      <vt:lpstr>الشريحة 70</vt:lpstr>
      <vt:lpstr>الشريحة 71</vt:lpstr>
      <vt:lpstr>الشريحة 72</vt:lpstr>
      <vt:lpstr>الشريحة 73</vt:lpstr>
      <vt:lpstr>الشريحة 74</vt:lpstr>
      <vt:lpstr>الشريحة 75</vt:lpstr>
      <vt:lpstr>الشريحة 76</vt:lpstr>
      <vt:lpstr>الشريحة 77</vt:lpstr>
      <vt:lpstr>الشريحة 78</vt:lpstr>
      <vt:lpstr>الشريحة 79</vt:lpstr>
      <vt:lpstr>الشريحة 80</vt:lpstr>
      <vt:lpstr>الشريحة 81</vt:lpstr>
      <vt:lpstr>الشريحة 82</vt:lpstr>
      <vt:lpstr>الشريحة 83</vt:lpstr>
      <vt:lpstr>الشريحة 84</vt:lpstr>
      <vt:lpstr>الشريحة 85</vt:lpstr>
      <vt:lpstr>الشريحة 86</vt:lpstr>
      <vt:lpstr>الشريحة 87</vt:lpstr>
      <vt:lpstr>الشريحة 88</vt:lpstr>
      <vt:lpstr>الشريحة 89</vt:lpstr>
      <vt:lpstr>الشريحة 90</vt:lpstr>
      <vt:lpstr>الشريحة 91</vt:lpstr>
      <vt:lpstr>الشريحة 92</vt:lpstr>
      <vt:lpstr>الشريحة 93</vt:lpstr>
      <vt:lpstr>الشريحة 94</vt:lpstr>
      <vt:lpstr>الشريحة 95</vt:lpstr>
      <vt:lpstr>الشريحة 96</vt:lpstr>
      <vt:lpstr>الشريحة 97</vt:lpstr>
      <vt:lpstr>الشريحة 98</vt:lpstr>
      <vt:lpstr>الشريحة 99</vt:lpstr>
      <vt:lpstr>الشريحة 100</vt:lpstr>
      <vt:lpstr>الشريحة 101</vt:lpstr>
      <vt:lpstr>الشريحة 102</vt:lpstr>
      <vt:lpstr>الشريحة 103</vt:lpstr>
      <vt:lpstr>الشريحة 104</vt:lpstr>
      <vt:lpstr>الشريحة 105</vt:lpstr>
      <vt:lpstr>الشريحة 106</vt:lpstr>
      <vt:lpstr>الشريحة 107</vt:lpstr>
      <vt:lpstr>الشريحة 108</vt:lpstr>
      <vt:lpstr>الشريحة 109</vt:lpstr>
      <vt:lpstr>الشريحة 110</vt:lpstr>
      <vt:lpstr>الشريحة 111</vt:lpstr>
      <vt:lpstr>الشريحة 112</vt:lpstr>
      <vt:lpstr>الشريحة 113</vt:lpstr>
      <vt:lpstr>الشريحة 114</vt:lpstr>
      <vt:lpstr>الشريحة 115</vt:lpstr>
      <vt:lpstr>الشريحة 116</vt:lpstr>
      <vt:lpstr>الشريحة 117</vt:lpstr>
      <vt:lpstr>الشريحة 118</vt:lpstr>
      <vt:lpstr>الشريحة 119</vt:lpstr>
      <vt:lpstr>الشريحة 120</vt:lpstr>
      <vt:lpstr>الشريحة 121</vt:lpstr>
      <vt:lpstr>الشريحة 122</vt:lpstr>
      <vt:lpstr>الشريحة 123</vt:lpstr>
      <vt:lpstr>الشريحة 124</vt:lpstr>
      <vt:lpstr>الشريحة 125</vt:lpstr>
      <vt:lpstr>الشريحة 126</vt:lpstr>
      <vt:lpstr>الشريحة 127</vt:lpstr>
      <vt:lpstr>الشريحة 128</vt:lpstr>
      <vt:lpstr>الشريحة 129</vt:lpstr>
      <vt:lpstr>الشريحة 130</vt:lpstr>
      <vt:lpstr>الشريحة 131</vt:lpstr>
      <vt:lpstr>الشريحة 132</vt:lpstr>
      <vt:lpstr>الشريحة 133</vt:lpstr>
      <vt:lpstr>الشريحة 134</vt:lpstr>
      <vt:lpstr>الشريحة 135</vt:lpstr>
      <vt:lpstr>الشريحة 136</vt:lpstr>
      <vt:lpstr>الشريحة 137</vt:lpstr>
      <vt:lpstr>الشريحة 138</vt:lpstr>
      <vt:lpstr>الشريحة 139</vt:lpstr>
      <vt:lpstr>الشريحة 140</vt:lpstr>
      <vt:lpstr>الشريحة 141</vt:lpstr>
      <vt:lpstr>الشريحة 142</vt:lpstr>
      <vt:lpstr>الشريحة 143</vt:lpstr>
      <vt:lpstr>الشريحة 144</vt:lpstr>
      <vt:lpstr>الشريحة 145</vt:lpstr>
      <vt:lpstr>الشريحة 146</vt:lpstr>
      <vt:lpstr>الشريحة 147</vt:lpstr>
      <vt:lpstr>الشريحة 148</vt:lpstr>
      <vt:lpstr>الشريحة 149</vt:lpstr>
      <vt:lpstr>الشريحة 150</vt:lpstr>
      <vt:lpstr>الشريحة 151</vt:lpstr>
      <vt:lpstr>الشريحة 152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خانقاه السلطان الظاهر برقوق بشارع المعز لدين الله</dc:title>
  <dc:creator>kero</dc:creator>
  <cp:lastModifiedBy>BSG</cp:lastModifiedBy>
  <cp:revision>18</cp:revision>
  <dcterms:created xsi:type="dcterms:W3CDTF">2017-03-11T11:42:02Z</dcterms:created>
  <dcterms:modified xsi:type="dcterms:W3CDTF">2017-05-14T14:40:03Z</dcterms:modified>
</cp:coreProperties>
</file>