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314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5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24/06/1438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24/06/1438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24/06/1438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24/06/1438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24/06/1438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24/06/1438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24/06/1438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24/06/1438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24/06/1438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24/06/1438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24/06/1438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pPr/>
              <a:t>24/06/1438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EG" dirty="0" smtClean="0"/>
              <a:t>تربة ومدرسه </a:t>
            </a:r>
            <a:r>
              <a:rPr lang="ar-EG" dirty="0" err="1" smtClean="0"/>
              <a:t>الامير</a:t>
            </a:r>
            <a:r>
              <a:rPr lang="ar-EG" dirty="0" smtClean="0"/>
              <a:t> </a:t>
            </a:r>
            <a:r>
              <a:rPr lang="ar-EG" dirty="0" err="1" smtClean="0"/>
              <a:t>ايتمش</a:t>
            </a:r>
            <a:r>
              <a:rPr lang="ar-EG" dirty="0" smtClean="0"/>
              <a:t> </a:t>
            </a:r>
            <a:r>
              <a:rPr lang="ar-EG" dirty="0" err="1" smtClean="0"/>
              <a:t>البجاسى</a:t>
            </a:r>
            <a:r>
              <a:rPr lang="ar-EG" smtClean="0"/>
              <a:t/>
            </a:r>
            <a:br>
              <a:rPr lang="ar-EG" smtClean="0"/>
            </a:br>
            <a:endParaRPr lang="ar-EG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8194" name="Picture 2" descr="C:\Users\BSG\Desktop\محمد لطفي 3 اسلامي\IMG_20170309_1423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9218" name="Picture 2" descr="C:\Users\BSG\Desktop\محمد لطفي 3 اسلامي\IMG_20170309_1423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0242" name="Picture 2" descr="C:\Users\BSG\Desktop\محمد لطفي 3 اسلامي\IMG_20170309_1428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1266" name="Picture 2" descr="C:\Users\BSG\Desktop\محمد لطفي 3 اسلامي\IMG_20170309_1428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2290" name="Picture 2" descr="C:\Users\BSG\Desktop\محمد لطفي 3 اسلامي\IMG_20170309_1429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3314" name="Picture 2" descr="C:\Users\BSG\Desktop\محمد لطفي 3 اسلامي\IMG_20170309_1429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4338" name="Picture 2" descr="C:\Users\BSG\Desktop\محمد لطفي 3 اسلامي\IMG_20170309_1429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5362" name="Picture 2" descr="C:\Users\BSG\Desktop\محمد لطفي 3 اسلامي\IMG_20170309_143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6386" name="Picture 2" descr="C:\Users\BSG\Desktop\محمد لطفي 3 اسلامي\IMG_20170309_1430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7410" name="Picture 2" descr="C:\Users\BSG\Desktop\محمد لطفي 3 اسلامي\IMG_20170309_1430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026" name="Picture 2" descr="D:\DR.M.Okashaaa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461"/>
            <a:ext cx="9144000" cy="66430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8434" name="Picture 2" descr="C:\Users\BSG\Desktop\محمد لطفي 3 اسلامي\IMG_20170309_1431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9458" name="Picture 2" descr="C:\Users\BSG\Desktop\محمد لطفي 3 اسلامي\IMG_20170309_1431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20482" name="Picture 2" descr="C:\Users\BSG\Desktop\محمد لطفي 3 اسلامي\IMG_20170309_1431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21506" name="Picture 2" descr="C:\Users\BSG\Desktop\محمد لطفي 3 اسلامي\IMG_20170309_1433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22530" name="Picture 2" descr="C:\Users\BSG\Desktop\محمد لطفي 3 اسلامي\IMG_20170309_1433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23554" name="Picture 2" descr="C:\Users\BSG\Desktop\محمد لطفي 3 اسلامي\IMG_20170309_1436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24578" name="Picture 2" descr="C:\Users\BSG\Desktop\محمد لطفي 3 اسلامي\IMG_20170309_1436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25602" name="Picture 2" descr="C:\Users\BSG\Desktop\محمد لطفي 3 اسلامي\IMG_20170309_1443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26626" name="Picture 2" descr="C:\Users\BSG\Desktop\محمد لطفي 3 اسلامي\IMG_20170309_1444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27650" name="Picture 2" descr="C:\Users\BSG\Desktop\محمد لطفي 3 اسلامي\IMG_20170309_1444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026" name="Picture 2" descr="C:\Users\BSG\Desktop\محمد لطفي 3 اسلامي\IMG_20160417_1011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28674" name="Picture 2" descr="C:\Users\BSG\Desktop\محمد لطفي 3 اسلامي\IMG_20170309_1444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29698" name="Picture 2" descr="C:\Users\BSG\Desktop\محمد لطفي 3 اسلامي\IMG_20170309_1445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30722" name="Picture 2" descr="C:\Users\BSG\Desktop\محمد لطفي 3 اسلامي\IMG_20170309_1445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31746" name="Picture 2" descr="C:\Users\BSG\Desktop\محمد لطفي 3 اسلامي\IMG_20170309_1445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32770" name="Picture 2" descr="C:\Users\BSG\Desktop\محمد لطفي 3 اسلامي\IMG_20170309_1446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33794" name="Picture 2" descr="C:\Users\BSG\Desktop\محمد لطفي 3 اسلامي\IMG_20170309_1447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34818" name="Picture 2" descr="C:\Users\BSG\Desktop\محمد لطفي 3 اسلامي\IMG_20170309_1447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35842" name="Picture 2" descr="C:\Users\BSG\Desktop\محمد لطفي 3 اسلامي\IMG_20170309_1448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36866" name="Picture 2" descr="C:\Users\BSG\Desktop\محمد لطفي 3 اسلامي\IMG_20170309_1448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37890" name="Picture 2" descr="C:\Users\BSG\Desktop\محمد لطفي 3 اسلامي\IMG_20170309_1448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2050" name="Picture 2" descr="C:\Users\BSG\Desktop\محمد لطفي 3 اسلامي\IMG_20170309_1422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38914" name="Picture 2" descr="C:\Users\BSG\Desktop\محمد لطفي 3 اسلامي\IMG_20170309_1448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39938" name="Picture 2" descr="C:\Users\BSG\Desktop\محمد لطفي 3 اسلامي\IMG_20170309_1448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0962" name="Picture 2" descr="C:\Users\BSG\Desktop\محمد لطفي 3 اسلامي\IMG_20170309_1448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026" name="Picture 2" descr="C:\Users\BSG\Desktop\0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1986" name="Picture 2" descr="C:\Users\BSG\Desktop\محمد لطفي 3 اسلامي\IMG_20170309_1448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3010" name="Picture 2" descr="C:\Users\BSG\Desktop\محمد لطفي 3 اسلامي\IMG_20170309_1449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4034" name="Picture 2" descr="C:\Users\BSG\Desktop\محمد لطفي 3 اسلامي\IMG_20170309_1449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5058" name="Picture 2" descr="C:\Users\BSG\Desktop\محمد لطفي 3 اسلامي\IMG_20170309_145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6082" name="Picture 2" descr="C:\Users\BSG\Desktop\محمد لطفي 3 اسلامي\IMG_20170309_145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7106" name="Picture 2" descr="C:\Users\BSG\Desktop\محمد لطفي 3 اسلامي\IMG_20170309_1450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8690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3074" name="Picture 2" descr="C:\Users\BSG\Desktop\محمد لطفي 3 اسلامي\IMG_20170309_1422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8130" name="Picture 2" descr="C:\Users\BSG\Desktop\محمد لطفي 3 اسلامي\IMG_20170309_145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9154" name="Picture 2" descr="C:\Users\BSG\Desktop\محمد لطفي 3 اسلامي\IMG_20170309_1450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51202" name="Picture 2" descr="C:\Users\BSG\Desktop\محمد لطفي 3 اسلامي\IMG_20170309_1450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52226" name="Picture 2" descr="C:\Users\BSG\Desktop\محمد لطفي 3 اسلامي\IMG_20170309_1451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53250" name="Picture 2" descr="C:\Users\BSG\Desktop\محمد لطفي 3 اسلامي\IMG_20170309_1452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54274" name="Picture 2" descr="C:\Users\BSG\Desktop\محمد لطفي 3 اسلامي\IMG_20170309_1452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55298" name="Picture 2" descr="C:\Users\BSG\Desktop\محمد لطفي 3 اسلامي\IMG_20170309_1453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56322" name="Picture 2" descr="C:\Users\BSG\Desktop\محمد لطفي 3 اسلامي\IMG_20170309_1455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57346" name="Picture 2" descr="C:\Users\BSG\Desktop\محمد لطفي 3 اسلامي\IMG_20170309_1456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098" name="Picture 2" descr="C:\Users\BSG\Desktop\محمد لطفي 3 اسلامي\IMG_20170309_1423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5122" name="Picture 2" descr="C:\Users\BSG\Desktop\محمد لطفي 3 اسلامي\IMG_20170309_1423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6146" name="Picture 2" descr="C:\Users\BSG\Desktop\محمد لطفي 3 اسلامي\IMG_20170309_1423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7170" name="Picture 2" descr="C:\Users\BSG\Desktop\محمد لطفي 3 اسلامي\IMG_20170309_1423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5</Words>
  <PresentationFormat>عرض على الشاشة (3:4)‏</PresentationFormat>
  <Paragraphs>1</Paragraphs>
  <Slides>58</Slides>
  <Notes>0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58</vt:i4>
      </vt:variant>
    </vt:vector>
  </HeadingPairs>
  <TitlesOfParts>
    <vt:vector size="59" baseType="lpstr">
      <vt:lpstr>سمة Office</vt:lpstr>
      <vt:lpstr>تربة ومدرسه الامير ايتمش البجاسى 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الشريحة 37</vt:lpstr>
      <vt:lpstr>الشريحة 38</vt:lpstr>
      <vt:lpstr>الشريحة 39</vt:lpstr>
      <vt:lpstr>الشريحة 40</vt:lpstr>
      <vt:lpstr>الشريحة 41</vt:lpstr>
      <vt:lpstr>الشريحة 42</vt:lpstr>
      <vt:lpstr>الشريحة 43</vt:lpstr>
      <vt:lpstr>الشريحة 44</vt:lpstr>
      <vt:lpstr>الشريحة 45</vt:lpstr>
      <vt:lpstr>الشريحة 46</vt:lpstr>
      <vt:lpstr>الشريحة 47</vt:lpstr>
      <vt:lpstr>الشريحة 48</vt:lpstr>
      <vt:lpstr>الشريحة 49</vt:lpstr>
      <vt:lpstr>الشريحة 50</vt:lpstr>
      <vt:lpstr>الشريحة 51</vt:lpstr>
      <vt:lpstr>الشريحة 52</vt:lpstr>
      <vt:lpstr>الشريحة 53</vt:lpstr>
      <vt:lpstr>الشريحة 54</vt:lpstr>
      <vt:lpstr>الشريحة 55</vt:lpstr>
      <vt:lpstr>الشريحة 56</vt:lpstr>
      <vt:lpstr>الشريحة 57</vt:lpstr>
      <vt:lpstr>الشريحة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تربة ومدرسه الامير ايتمش البجاسى </dc:title>
  <dc:creator>BSG</dc:creator>
  <cp:lastModifiedBy>BSG</cp:lastModifiedBy>
  <cp:revision>7</cp:revision>
  <dcterms:created xsi:type="dcterms:W3CDTF">2017-03-17T06:50:47Z</dcterms:created>
  <dcterms:modified xsi:type="dcterms:W3CDTF">2017-03-22T17:17:06Z</dcterms:modified>
</cp:coreProperties>
</file>