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345D766C-5C9A-4C7C-9E31-9E1C19F08331}"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4283014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45D766C-5C9A-4C7C-9E31-9E1C19F08331}"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1174338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45D766C-5C9A-4C7C-9E31-9E1C19F08331}"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268496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45D766C-5C9A-4C7C-9E31-9E1C19F08331}"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3203773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45D766C-5C9A-4C7C-9E31-9E1C19F08331}"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300104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345D766C-5C9A-4C7C-9E31-9E1C19F08331}" type="datetimeFigureOut">
              <a:rPr lang="en-US" smtClean="0"/>
              <a:t>3/27/2020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80601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345D766C-5C9A-4C7C-9E31-9E1C19F08331}" type="datetimeFigureOut">
              <a:rPr lang="en-US" smtClean="0"/>
              <a:t>3/27/2020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500690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345D766C-5C9A-4C7C-9E31-9E1C19F08331}" type="datetimeFigureOut">
              <a:rPr lang="en-US" smtClean="0"/>
              <a:t>3/27/2020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1116165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45D766C-5C9A-4C7C-9E31-9E1C19F08331}" type="datetimeFigureOut">
              <a:rPr lang="en-US" smtClean="0"/>
              <a:t>3/27/2020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1600162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45D766C-5C9A-4C7C-9E31-9E1C19F08331}" type="datetimeFigureOut">
              <a:rPr lang="en-US" smtClean="0"/>
              <a:t>3/27/2020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43645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45D766C-5C9A-4C7C-9E31-9E1C19F08331}" type="datetimeFigureOut">
              <a:rPr lang="en-US" smtClean="0"/>
              <a:t>3/27/2020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E2F86B0-81FD-4727-A58C-542BD40C94DE}" type="slidenum">
              <a:rPr lang="en-US" smtClean="0"/>
              <a:t>‹#›</a:t>
            </a:fld>
            <a:endParaRPr lang="en-US"/>
          </a:p>
        </p:txBody>
      </p:sp>
    </p:spTree>
    <p:extLst>
      <p:ext uri="{BB962C8B-B14F-4D97-AF65-F5344CB8AC3E}">
        <p14:creationId xmlns:p14="http://schemas.microsoft.com/office/powerpoint/2010/main" val="1604372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D766C-5C9A-4C7C-9E31-9E1C19F08331}" type="datetimeFigureOut">
              <a:rPr lang="en-US" smtClean="0"/>
              <a:t>3/27/2020</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F86B0-81FD-4727-A58C-542BD40C94DE}" type="slidenum">
              <a:rPr lang="en-US" smtClean="0"/>
              <a:t>‹#›</a:t>
            </a:fld>
            <a:endParaRPr lang="en-US"/>
          </a:p>
        </p:txBody>
      </p:sp>
    </p:spTree>
    <p:extLst>
      <p:ext uri="{BB962C8B-B14F-4D97-AF65-F5344CB8AC3E}">
        <p14:creationId xmlns:p14="http://schemas.microsoft.com/office/powerpoint/2010/main" val="2903986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EG" dirty="0" smtClean="0"/>
              <a:t>المحاضرة الثانية  ترميم اللوحات الزيتية</a:t>
            </a:r>
            <a:endParaRPr lang="en-US" dirty="0"/>
          </a:p>
        </p:txBody>
      </p:sp>
      <p:sp>
        <p:nvSpPr>
          <p:cNvPr id="3" name="عنوان فرعي 2"/>
          <p:cNvSpPr>
            <a:spLocks noGrp="1"/>
          </p:cNvSpPr>
          <p:nvPr>
            <p:ph type="subTitle" idx="1"/>
          </p:nvPr>
        </p:nvSpPr>
        <p:spPr/>
        <p:txBody>
          <a:bodyPr/>
          <a:lstStyle/>
          <a:p>
            <a:r>
              <a:rPr lang="ar-EG" dirty="0" smtClean="0"/>
              <a:t>قسم ترميم الاثار</a:t>
            </a:r>
            <a:endParaRPr lang="en-US" dirty="0"/>
          </a:p>
        </p:txBody>
      </p:sp>
    </p:spTree>
    <p:extLst>
      <p:ext uri="{BB962C8B-B14F-4D97-AF65-F5344CB8AC3E}">
        <p14:creationId xmlns:p14="http://schemas.microsoft.com/office/powerpoint/2010/main" val="1658606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يتم تقوية الاطار او شده عن طريق دق خوابير في الاركان بعد عمل اخاديد في الاطار وذلك بعد شد القماش وقبل البدء في ذلك فان القماش يجب ان يفرد كما يجب ان يدعم القماش اثناء عملية التنظيف</a:t>
            </a:r>
            <a:endParaRPr lang="en-US" dirty="0"/>
          </a:p>
          <a:p>
            <a:pPr algn="r"/>
            <a:endParaRPr lang="en-US" dirty="0"/>
          </a:p>
        </p:txBody>
      </p:sp>
    </p:spTree>
    <p:extLst>
      <p:ext uri="{BB962C8B-B14F-4D97-AF65-F5344CB8AC3E}">
        <p14:creationId xmlns:p14="http://schemas.microsoft.com/office/powerpoint/2010/main" val="2565043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يتم استخدام </a:t>
            </a:r>
            <a:r>
              <a:rPr lang="ar-EG" dirty="0" err="1"/>
              <a:t>التربنتين</a:t>
            </a:r>
            <a:r>
              <a:rPr lang="ar-EG" dirty="0"/>
              <a:t> في اعادة </a:t>
            </a:r>
            <a:r>
              <a:rPr lang="ar-EG" dirty="0" err="1"/>
              <a:t>الورنشة</a:t>
            </a:r>
            <a:r>
              <a:rPr lang="ar-EG" dirty="0"/>
              <a:t> قد يكون ضروري اذا كان سطح اللوحة غير منتظم واذا تم ذلك فانه يفضل استخدام احد المواد الصناعية الحديثة التي يمكن شرائها ويتم استخدام</a:t>
            </a:r>
            <a:endParaRPr lang="en-US" dirty="0"/>
          </a:p>
          <a:p>
            <a:pPr algn="r"/>
            <a:endParaRPr lang="en-US" dirty="0"/>
          </a:p>
        </p:txBody>
      </p:sp>
    </p:spTree>
    <p:extLst>
      <p:ext uri="{BB962C8B-B14F-4D97-AF65-F5344CB8AC3E}">
        <p14:creationId xmlns:p14="http://schemas.microsoft.com/office/powerpoint/2010/main" val="1022743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المواد الحديثة التي اثبتت فاعليتها من قبل واثبتت تفوقها علي </a:t>
            </a:r>
            <a:r>
              <a:rPr lang="ar-EG" dirty="0" err="1"/>
              <a:t>الورنيشات</a:t>
            </a:r>
            <a:r>
              <a:rPr lang="ar-EG" dirty="0"/>
              <a:t> الطبيعية حيث انها لا تصفر بمرور الوقت واذا استخدم معها مادة بلاستيكية </a:t>
            </a:r>
            <a:r>
              <a:rPr lang="ar-EG" dirty="0" err="1"/>
              <a:t>فانها</a:t>
            </a:r>
            <a:r>
              <a:rPr lang="ar-EG" dirty="0"/>
              <a:t> لن تشقق بمرور الوقت</a:t>
            </a:r>
            <a:endParaRPr lang="en-US" dirty="0"/>
          </a:p>
          <a:p>
            <a:pPr algn="r"/>
            <a:endParaRPr lang="en-US" dirty="0"/>
          </a:p>
        </p:txBody>
      </p:sp>
    </p:spTree>
    <p:extLst>
      <p:ext uri="{BB962C8B-B14F-4D97-AF65-F5344CB8AC3E}">
        <p14:creationId xmlns:p14="http://schemas.microsoft.com/office/powerpoint/2010/main" val="1799907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وتعتبر احد المسببات في تشويه اللوحات من الماضي مثل الالوان الصفراء والبنية التي استخدمت في اللوحات المبكرة باستخدام </a:t>
            </a:r>
            <a:r>
              <a:rPr lang="ar-EG" dirty="0" err="1"/>
              <a:t>ورنيشات</a:t>
            </a:r>
            <a:r>
              <a:rPr lang="ar-EG" dirty="0"/>
              <a:t> صنعت من مواد مثل </a:t>
            </a:r>
            <a:r>
              <a:rPr lang="ar-EG" dirty="0" err="1"/>
              <a:t>الكابول</a:t>
            </a:r>
            <a:r>
              <a:rPr lang="ar-EG" dirty="0"/>
              <a:t> و </a:t>
            </a:r>
            <a:r>
              <a:rPr lang="ar-EG" dirty="0" err="1"/>
              <a:t>الدامار</a:t>
            </a:r>
            <a:r>
              <a:rPr lang="ar-EG" dirty="0"/>
              <a:t>  وهذه الانواع كانت تميل الي </a:t>
            </a:r>
            <a:r>
              <a:rPr lang="ar-EG" dirty="0" err="1"/>
              <a:t>الدكانه</a:t>
            </a:r>
            <a:r>
              <a:rPr lang="ar-EG" dirty="0"/>
              <a:t> بمرور الوقت وتتشقق و كل هذا له </a:t>
            </a:r>
            <a:r>
              <a:rPr lang="ar-EG" dirty="0" err="1"/>
              <a:t>تاثيره</a:t>
            </a:r>
            <a:r>
              <a:rPr lang="ar-EG" dirty="0"/>
              <a:t> الخطير علي مظهر الالوان في اللوحة الزيتية</a:t>
            </a:r>
            <a:endParaRPr lang="en-US" dirty="0"/>
          </a:p>
          <a:p>
            <a:pPr algn="r"/>
            <a:endParaRPr lang="en-US" dirty="0"/>
          </a:p>
        </p:txBody>
      </p:sp>
    </p:spTree>
    <p:extLst>
      <p:ext uri="{BB962C8B-B14F-4D97-AF65-F5344CB8AC3E}">
        <p14:creationId xmlns:p14="http://schemas.microsoft.com/office/powerpoint/2010/main" val="205517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ما يحدث ان اللوحة تم </a:t>
            </a:r>
            <a:r>
              <a:rPr lang="ar-EG" dirty="0" err="1"/>
              <a:t>ورنشتها</a:t>
            </a:r>
            <a:r>
              <a:rPr lang="ar-EG" dirty="0"/>
              <a:t> وعندئذ فان الورنيش يحدث له ظاهرة الضباب وهو يشبه التفتيح في ايام قليلة مثل 6 شهور  او حتي سنه – والتفتيح قد يكون علي السطح او اسفل طبقة الورنيش واذا كان الاخير فان الاصلاح هو </a:t>
            </a:r>
            <a:r>
              <a:rPr lang="ar-EG" dirty="0" err="1"/>
              <a:t>الشئ</a:t>
            </a:r>
            <a:r>
              <a:rPr lang="ar-EG" dirty="0"/>
              <a:t> الوحيد الذي يهم المرمم وهو ازالة الورنيش</a:t>
            </a:r>
            <a:endParaRPr lang="en-US" dirty="0"/>
          </a:p>
          <a:p>
            <a:pPr algn="r"/>
            <a:endParaRPr lang="en-US" dirty="0"/>
          </a:p>
        </p:txBody>
      </p:sp>
    </p:spTree>
    <p:extLst>
      <p:ext uri="{BB962C8B-B14F-4D97-AF65-F5344CB8AC3E}">
        <p14:creationId xmlns:p14="http://schemas.microsoft.com/office/powerpoint/2010/main" val="3283926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واذا كانت المشكلة علي سطح اللوحة فانه يمكن الازالة بمادة تطرية مع قطعة قماش من الحرير او قطعة من القطن الطبي واذا كان التفتيح قوي فانه يعالج بالصقل بالشمع الدقيق الحبيبات. واذا كانت اللوحة تميل الي التفتيح عند تطبيق الورنيش </a:t>
            </a:r>
            <a:r>
              <a:rPr lang="ar-EG" dirty="0" err="1"/>
              <a:t>لاسباب</a:t>
            </a:r>
            <a:r>
              <a:rPr lang="ar-EG" dirty="0"/>
              <a:t> قد تتسب في التفتيح</a:t>
            </a:r>
            <a:endParaRPr lang="en-US" dirty="0"/>
          </a:p>
          <a:p>
            <a:pPr algn="r"/>
            <a:endParaRPr lang="en-US" dirty="0"/>
          </a:p>
        </p:txBody>
      </p:sp>
    </p:spTree>
    <p:extLst>
      <p:ext uri="{BB962C8B-B14F-4D97-AF65-F5344CB8AC3E}">
        <p14:creationId xmlns:p14="http://schemas.microsoft.com/office/powerpoint/2010/main" val="1901152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هناك اسباب تلف اخري يتم ازالتها وهو بقع الطيور مثل الحشرات والذباب والذي يتحرك علي اللوحات الغير موجود عليها زجاج وتظهر هذه البقع جيدا في الاجزاء الفاتحة وتترك اثرها بجوار هذه الاجزاء واذا تجمدت هذه البقع </a:t>
            </a:r>
            <a:r>
              <a:rPr lang="ar-EG" dirty="0" err="1"/>
              <a:t>فانها</a:t>
            </a:r>
            <a:r>
              <a:rPr lang="ar-EG" dirty="0"/>
              <a:t> تكون صعبة الازالة.</a:t>
            </a:r>
            <a:endParaRPr lang="en-US" dirty="0"/>
          </a:p>
          <a:p>
            <a:pPr algn="r"/>
            <a:endParaRPr lang="en-US" dirty="0"/>
          </a:p>
        </p:txBody>
      </p:sp>
    </p:spTree>
    <p:extLst>
      <p:ext uri="{BB962C8B-B14F-4D97-AF65-F5344CB8AC3E}">
        <p14:creationId xmlns:p14="http://schemas.microsoft.com/office/powerpoint/2010/main" val="2401781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اذا تم استخدام اي اسلوب فيه كشط او حك فانه يكون من السهل ازالة جزءا او طبقة من الورنيش وفي بعض الاحيان تأخذ معها جزء من طبقة اللون تاركة تشويه في مكانها ومره اخري فانه يجب ترك ذلك الي الاخصائي </a:t>
            </a:r>
            <a:endParaRPr lang="en-US" dirty="0"/>
          </a:p>
          <a:p>
            <a:pPr algn="r"/>
            <a:endParaRPr lang="en-US" dirty="0"/>
          </a:p>
        </p:txBody>
      </p:sp>
    </p:spTree>
    <p:extLst>
      <p:ext uri="{BB962C8B-B14F-4D97-AF65-F5344CB8AC3E}">
        <p14:creationId xmlns:p14="http://schemas.microsoft.com/office/powerpoint/2010/main" val="2017796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هناك بعض السبل والتي تؤمن اساليب الالوان الزيتية او </a:t>
            </a:r>
            <a:r>
              <a:rPr lang="ar-EG" dirty="0" err="1"/>
              <a:t>التمبرا</a:t>
            </a:r>
            <a:r>
              <a:rPr lang="ar-EG" dirty="0"/>
              <a:t> القديمة منذ سنوات</a:t>
            </a:r>
            <a:endParaRPr lang="en-US" dirty="0"/>
          </a:p>
          <a:p>
            <a:pPr algn="r"/>
            <a:r>
              <a:rPr lang="ar-EG" dirty="0"/>
              <a:t>حيث ان طبقة الالوان يجب ان تكون صلبة الي حد ما ويمكن </a:t>
            </a:r>
            <a:r>
              <a:rPr lang="ar-EG" dirty="0" err="1"/>
              <a:t>تطريتها</a:t>
            </a:r>
            <a:r>
              <a:rPr lang="ar-EG" dirty="0"/>
              <a:t> </a:t>
            </a:r>
            <a:r>
              <a:rPr lang="ar-EG" dirty="0" err="1"/>
              <a:t>بامان</a:t>
            </a:r>
            <a:r>
              <a:rPr lang="ar-EG" dirty="0"/>
              <a:t> باستخدام الكحول </a:t>
            </a:r>
            <a:r>
              <a:rPr lang="ar-EG" dirty="0" err="1"/>
              <a:t>االابيض</a:t>
            </a:r>
            <a:r>
              <a:rPr lang="ar-EG" dirty="0"/>
              <a:t> والذي يشبه </a:t>
            </a:r>
            <a:r>
              <a:rPr lang="ar-EG" dirty="0" err="1"/>
              <a:t>التربنتين</a:t>
            </a:r>
            <a:r>
              <a:rPr lang="ar-EG" dirty="0"/>
              <a:t> وهذا لن يهاجم طقة الورنيش ولكنه سوف يزيل كمية من </a:t>
            </a:r>
            <a:r>
              <a:rPr lang="ar-EG" dirty="0" err="1"/>
              <a:t>الاتساخات</a:t>
            </a:r>
            <a:r>
              <a:rPr lang="ar-EG" dirty="0"/>
              <a:t> والاتربة والتي تكون مرتبطة بسطح اللوحة </a:t>
            </a:r>
            <a:endParaRPr lang="en-US" dirty="0"/>
          </a:p>
        </p:txBody>
      </p:sp>
    </p:spTree>
    <p:extLst>
      <p:ext uri="{BB962C8B-B14F-4D97-AF65-F5344CB8AC3E}">
        <p14:creationId xmlns:p14="http://schemas.microsoft.com/office/powerpoint/2010/main" val="40735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كما يمكن استخدام طريقة الشمع لتنظيف سطح اللوحات الزيتية مثل استخدام الشموع الدقيقة الحبيبات </a:t>
            </a:r>
            <a:endParaRPr lang="en-US" dirty="0"/>
          </a:p>
          <a:p>
            <a:pPr algn="r"/>
            <a:endParaRPr lang="en-US" dirty="0"/>
          </a:p>
        </p:txBody>
      </p:sp>
    </p:spTree>
    <p:extLst>
      <p:ext uri="{BB962C8B-B14F-4D97-AF65-F5344CB8AC3E}">
        <p14:creationId xmlns:p14="http://schemas.microsoft.com/office/powerpoint/2010/main" val="680635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حيث تستخدم عجينة الشمع باقتصاد علي سطح اللوحة الزيتية باستخدام ممسحة من القطن الطبي ويجب استخدام قطن عال الجودة حيث ان استخدام انواع رديئة من القطن قد يؤدي الي حدوث اتساخ لسطح اللوحة وحدوث تلف لسطحها.</a:t>
            </a:r>
            <a:endParaRPr lang="en-US" dirty="0"/>
          </a:p>
          <a:p>
            <a:pPr algn="r"/>
            <a:endParaRPr lang="en-US" dirty="0"/>
          </a:p>
        </p:txBody>
      </p:sp>
    </p:spTree>
    <p:extLst>
      <p:ext uri="{BB962C8B-B14F-4D97-AF65-F5344CB8AC3E}">
        <p14:creationId xmlns:p14="http://schemas.microsoft.com/office/powerpoint/2010/main" val="3485002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مع الاستخدام المستمر والدوري للشمع علي سطح اللوحات الزيتية فانه يجب الملاحظة والعناية حتي لا تزال الالوان  خاصة في الشروخ واماكن الفقد واماكن الفقد التي قد تخفي عن الهين لذلك  يجب الفحص كلما استخدمنا مادة مثل </a:t>
            </a:r>
            <a:r>
              <a:rPr lang="ar-EG" dirty="0" err="1"/>
              <a:t>التربنتين</a:t>
            </a:r>
            <a:r>
              <a:rPr lang="ar-EG" dirty="0"/>
              <a:t> او اي طريقة اخري</a:t>
            </a:r>
            <a:endParaRPr lang="en-US" dirty="0"/>
          </a:p>
          <a:p>
            <a:pPr algn="r"/>
            <a:endParaRPr lang="en-US" dirty="0"/>
          </a:p>
        </p:txBody>
      </p:sp>
    </p:spTree>
    <p:extLst>
      <p:ext uri="{BB962C8B-B14F-4D97-AF65-F5344CB8AC3E}">
        <p14:creationId xmlns:p14="http://schemas.microsoft.com/office/powerpoint/2010/main" val="707532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اذا لاحظنا او راينا اي لون فانه يجب توقف العملية في الحال وناخ بنصيحة المتخصصين وحيث ان استخدام الشمع قد يترك </a:t>
            </a:r>
            <a:r>
              <a:rPr lang="ar-EG" dirty="0" err="1"/>
              <a:t>اتساخات</a:t>
            </a:r>
            <a:r>
              <a:rPr lang="ar-EG" dirty="0"/>
              <a:t> عندما تكون اللوحة قد غطيت  يجب ان تترك لمدة ساعة وتصقل وتلمع باستخدام قطعة قطن طبي كبيرة تستخدم باليد</a:t>
            </a:r>
            <a:endParaRPr lang="en-US" dirty="0"/>
          </a:p>
          <a:p>
            <a:pPr algn="r"/>
            <a:endParaRPr lang="en-US" dirty="0"/>
          </a:p>
        </p:txBody>
      </p:sp>
    </p:spTree>
    <p:extLst>
      <p:ext uri="{BB962C8B-B14F-4D97-AF65-F5344CB8AC3E}">
        <p14:creationId xmlns:p14="http://schemas.microsoft.com/office/powerpoint/2010/main" val="2091721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يجب </a:t>
            </a:r>
            <a:r>
              <a:rPr lang="ar-EG" dirty="0" err="1"/>
              <a:t>التاكد</a:t>
            </a:r>
            <a:r>
              <a:rPr lang="ar-EG" dirty="0"/>
              <a:t> انه عندما يتم تنظيف القماش فان الحرص والحذر مطلوب حيث ان القماش نفسه قد يكون غير تالف حيث ان الفنان قبل ان يرسم اللوحة فرد القماش علي اطار من الخشب</a:t>
            </a:r>
            <a:endParaRPr lang="en-US" dirty="0"/>
          </a:p>
          <a:p>
            <a:pPr algn="r"/>
            <a:endParaRPr lang="en-US" dirty="0"/>
          </a:p>
        </p:txBody>
      </p:sp>
    </p:spTree>
    <p:extLst>
      <p:ext uri="{BB962C8B-B14F-4D97-AF65-F5344CB8AC3E}">
        <p14:creationId xmlns:p14="http://schemas.microsoft.com/office/powerpoint/2010/main" val="43736841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541</Words>
  <Application>Microsoft Office PowerPoint</Application>
  <PresentationFormat>عرض على الشاشة (3:4)‏</PresentationFormat>
  <Paragraphs>17</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المحاضرة الثانية  ترميم اللوحات الزيتية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ترميم اللوحات الزيتية</dc:title>
  <dc:creator>dell</dc:creator>
  <cp:lastModifiedBy>dell</cp:lastModifiedBy>
  <cp:revision>13</cp:revision>
  <dcterms:created xsi:type="dcterms:W3CDTF">2020-03-27T16:18:46Z</dcterms:created>
  <dcterms:modified xsi:type="dcterms:W3CDTF">2020-03-27T16:25:29Z</dcterms:modified>
</cp:coreProperties>
</file>