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6400800" cy="2997696"/>
          </a:xfrm>
        </p:spPr>
        <p:txBody>
          <a:bodyPr>
            <a:normAutofit/>
          </a:bodyPr>
          <a:lstStyle/>
          <a:p>
            <a:r>
              <a:rPr lang="ar-EG" dirty="0" smtClean="0">
                <a:solidFill>
                  <a:srgbClr val="C00000"/>
                </a:solidFill>
              </a:rPr>
              <a:t>رسم زخرفي أثري </a:t>
            </a:r>
            <a:br>
              <a:rPr lang="ar-EG" dirty="0" smtClean="0">
                <a:solidFill>
                  <a:srgbClr val="C00000"/>
                </a:solidFill>
              </a:rPr>
            </a:br>
            <a:r>
              <a:rPr lang="ar-EG" dirty="0" smtClean="0">
                <a:solidFill>
                  <a:srgbClr val="C00000"/>
                </a:solidFill>
              </a:rPr>
              <a:t>الفرقة الأولي</a:t>
            </a:r>
            <a:br>
              <a:rPr lang="ar-EG" dirty="0" smtClean="0">
                <a:solidFill>
                  <a:srgbClr val="C00000"/>
                </a:solidFill>
              </a:rPr>
            </a:br>
            <a:r>
              <a:rPr lang="ar-EG" dirty="0" smtClean="0">
                <a:solidFill>
                  <a:srgbClr val="C00000"/>
                </a:solidFill>
              </a:rPr>
              <a:t>قسم الآثار الإسلامية</a:t>
            </a:r>
            <a:r>
              <a:rPr lang="ar-EG" dirty="0" smtClean="0">
                <a:solidFill>
                  <a:srgbClr val="002060"/>
                </a:solidFill>
              </a:rPr>
              <a:t/>
            </a:r>
            <a:br>
              <a:rPr lang="ar-EG" dirty="0" smtClean="0">
                <a:solidFill>
                  <a:srgbClr val="002060"/>
                </a:solidFill>
              </a:rPr>
            </a:br>
            <a:r>
              <a:rPr lang="ar-EG" dirty="0" smtClean="0">
                <a:solidFill>
                  <a:srgbClr val="002060"/>
                </a:solidFill>
              </a:rPr>
              <a:t>مدرس مساعد/محمد توكل </a:t>
            </a:r>
            <a:r>
              <a:rPr lang="ar-EG" dirty="0" smtClean="0">
                <a:solidFill>
                  <a:srgbClr val="002060"/>
                </a:solidFill>
              </a:rPr>
              <a:t>إسماعيل</a:t>
            </a:r>
            <a:r>
              <a:rPr lang="ar-EG" dirty="0" smtClean="0">
                <a:solidFill>
                  <a:srgbClr val="002060"/>
                </a:solidFill>
              </a:rPr>
              <a:t/>
            </a:r>
            <a:br>
              <a:rPr lang="ar-EG" dirty="0" smtClean="0">
                <a:solidFill>
                  <a:srgbClr val="002060"/>
                </a:solidFill>
              </a:rPr>
            </a:br>
            <a:r>
              <a:rPr lang="ar-EG" sz="4400" u="sng" dirty="0" err="1" smtClean="0">
                <a:solidFill>
                  <a:srgbClr val="C00000"/>
                </a:solidFill>
              </a:rPr>
              <a:t>السكشن</a:t>
            </a:r>
            <a:r>
              <a:rPr lang="ar-EG" sz="4400" u="sng" dirty="0" smtClean="0">
                <a:solidFill>
                  <a:srgbClr val="C00000"/>
                </a:solidFill>
              </a:rPr>
              <a:t> الأول</a:t>
            </a:r>
            <a:endParaRPr lang="ar-EG" sz="4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7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611" y="1196752"/>
            <a:ext cx="6912767" cy="1219200"/>
          </a:xfrm>
        </p:spPr>
        <p:txBody>
          <a:bodyPr/>
          <a:lstStyle/>
          <a:p>
            <a:r>
              <a:rPr lang="ar-EG" sz="2400" i="0" cap="all" spc="300" dirty="0" err="1">
                <a:solidFill>
                  <a:srgbClr val="FF0000"/>
                </a:solidFill>
                <a:ea typeface="+mj-ea"/>
              </a:rPr>
              <a:t>ازيكو</a:t>
            </a:r>
            <a:r>
              <a:rPr lang="ar-EG" sz="2400" i="0" cap="all" spc="300" dirty="0">
                <a:solidFill>
                  <a:srgbClr val="FF0000"/>
                </a:solidFill>
                <a:ea typeface="+mj-ea"/>
              </a:rPr>
              <a:t> عاملين ايه </a:t>
            </a:r>
            <a:r>
              <a:rPr lang="ar-EG" sz="2400" i="0" cap="all" spc="300" dirty="0" err="1" smtClean="0">
                <a:solidFill>
                  <a:srgbClr val="FF0000"/>
                </a:solidFill>
                <a:ea typeface="+mj-ea"/>
              </a:rPr>
              <a:t>يارب</a:t>
            </a:r>
            <a:r>
              <a:rPr lang="ar-EG" sz="2400" i="0" cap="all" spc="300" dirty="0" smtClean="0">
                <a:solidFill>
                  <a:srgbClr val="FF0000"/>
                </a:solidFill>
                <a:ea typeface="+mj-ea"/>
              </a:rPr>
              <a:t> </a:t>
            </a:r>
            <a:r>
              <a:rPr lang="ar-EG" sz="2400" i="0" cap="all" spc="300" dirty="0" err="1" smtClean="0">
                <a:solidFill>
                  <a:srgbClr val="FF0000"/>
                </a:solidFill>
                <a:ea typeface="+mj-ea"/>
              </a:rPr>
              <a:t>تكونو</a:t>
            </a:r>
            <a:r>
              <a:rPr lang="ar-EG" sz="2400" i="0" cap="all" spc="300" dirty="0" smtClean="0">
                <a:solidFill>
                  <a:srgbClr val="FF0000"/>
                </a:solidFill>
                <a:ea typeface="+mj-ea"/>
              </a:rPr>
              <a:t> </a:t>
            </a:r>
            <a:r>
              <a:rPr lang="ar-EG" sz="2400" i="0" cap="all" spc="300" dirty="0" err="1" smtClean="0">
                <a:solidFill>
                  <a:srgbClr val="FF0000"/>
                </a:solidFill>
                <a:ea typeface="+mj-ea"/>
              </a:rPr>
              <a:t>استفادتوا</a:t>
            </a:r>
            <a:r>
              <a:rPr lang="ar-EG" sz="2400" i="0" cap="all" spc="300" dirty="0" smtClean="0">
                <a:solidFill>
                  <a:srgbClr val="FF0000"/>
                </a:solidFill>
                <a:ea typeface="+mj-ea"/>
              </a:rPr>
              <a:t> من اللي فات </a:t>
            </a:r>
            <a:r>
              <a:rPr lang="ar-EG" sz="2400" i="0" cap="all" spc="300" dirty="0" err="1" smtClean="0">
                <a:solidFill>
                  <a:srgbClr val="FF0000"/>
                </a:solidFill>
                <a:ea typeface="+mj-ea"/>
              </a:rPr>
              <a:t>وأشوفكو</a:t>
            </a:r>
            <a:r>
              <a:rPr lang="ar-EG" sz="2400" i="0" cap="all" spc="300" dirty="0" smtClean="0">
                <a:solidFill>
                  <a:srgbClr val="FF0000"/>
                </a:solidFill>
                <a:ea typeface="+mj-ea"/>
              </a:rPr>
              <a:t> </a:t>
            </a:r>
            <a:r>
              <a:rPr lang="ar-EG" sz="2400" i="0" cap="all" spc="300" dirty="0">
                <a:solidFill>
                  <a:srgbClr val="FF0000"/>
                </a:solidFill>
                <a:ea typeface="+mj-ea"/>
              </a:rPr>
              <a:t>علي خير </a:t>
            </a:r>
            <a:endParaRPr lang="ar-EG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206" t="24916" r="20554" b="21734"/>
          <a:stretch/>
        </p:blipFill>
        <p:spPr>
          <a:xfrm>
            <a:off x="899592" y="2348880"/>
            <a:ext cx="727280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408" t="37152" r="21655" b="14393"/>
          <a:stretch/>
        </p:blipFill>
        <p:spPr>
          <a:xfrm>
            <a:off x="1187624" y="1412776"/>
            <a:ext cx="6768752" cy="39604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356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005808"/>
          </a:xfrm>
        </p:spPr>
        <p:txBody>
          <a:bodyPr>
            <a:normAutofit/>
          </a:bodyPr>
          <a:lstStyle/>
          <a:p>
            <a:r>
              <a:rPr lang="ar-EG" dirty="0" smtClean="0"/>
              <a:t>للتواصل في حالة وجود أي استفسارات او متابعة للجزء العملي يتم من خلال </a:t>
            </a:r>
            <a:r>
              <a:rPr lang="ar-EG" dirty="0" err="1" smtClean="0"/>
              <a:t>الواتس</a:t>
            </a:r>
            <a:r>
              <a:rPr lang="ar-EG" dirty="0" smtClean="0"/>
              <a:t> اب علي الرقم التالي :</a:t>
            </a:r>
            <a:br>
              <a:rPr lang="ar-EG" dirty="0" smtClean="0"/>
            </a:br>
            <a:r>
              <a:rPr lang="ar-EG" dirty="0" smtClean="0">
                <a:solidFill>
                  <a:srgbClr val="FF0000"/>
                </a:solidFill>
              </a:rPr>
              <a:t>01020550919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16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</TotalTime>
  <Words>34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رسم زخرفي أثري  الفرقة الأولي قسم الآثار الإسلامية مدرس مساعد/محمد توكل إسماعيل السكشن الأول</vt:lpstr>
      <vt:lpstr>PowerPoint Presentation</vt:lpstr>
      <vt:lpstr>PowerPoint Presentation</vt:lpstr>
      <vt:lpstr>للتواصل في حالة وجود أي استفسارات او متابعة للجزء العملي يتم من خلال الواتس اب علي الرقم التالي : 01020550919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رسم زخرفي أثري  الفرقة الأولي قسم الآثار الإسلامية مدرس مساعد/محمد توكل إسماعيل السكشن الأول</dc:title>
  <dc:creator>Windows 7</dc:creator>
  <cp:lastModifiedBy>Windows 7</cp:lastModifiedBy>
  <cp:revision>3</cp:revision>
  <dcterms:created xsi:type="dcterms:W3CDTF">2020-03-18T14:57:39Z</dcterms:created>
  <dcterms:modified xsi:type="dcterms:W3CDTF">2020-03-18T15:18:13Z</dcterms:modified>
</cp:coreProperties>
</file>