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93" r:id="rId1"/>
  </p:sldMasterIdLst>
  <p:sldIdLst>
    <p:sldId id="256" r:id="rId2"/>
    <p:sldId id="258" r:id="rId3"/>
    <p:sldId id="297" r:id="rId4"/>
    <p:sldId id="260" r:id="rId5"/>
    <p:sldId id="261" r:id="rId6"/>
    <p:sldId id="516" r:id="rId7"/>
    <p:sldId id="523" r:id="rId8"/>
    <p:sldId id="524" r:id="rId9"/>
    <p:sldId id="298" r:id="rId10"/>
    <p:sldId id="262" r:id="rId11"/>
    <p:sldId id="263" r:id="rId12"/>
    <p:sldId id="264" r:id="rId13"/>
    <p:sldId id="265" r:id="rId14"/>
    <p:sldId id="266" r:id="rId15"/>
    <p:sldId id="476" r:id="rId16"/>
    <p:sldId id="267" r:id="rId17"/>
    <p:sldId id="268" r:id="rId18"/>
    <p:sldId id="512" r:id="rId19"/>
    <p:sldId id="303" r:id="rId20"/>
    <p:sldId id="511" r:id="rId21"/>
    <p:sldId id="309" r:id="rId22"/>
    <p:sldId id="273" r:id="rId23"/>
    <p:sldId id="311" r:id="rId24"/>
    <p:sldId id="310" r:id="rId25"/>
    <p:sldId id="314" r:id="rId26"/>
    <p:sldId id="458" r:id="rId27"/>
    <p:sldId id="312" r:id="rId28"/>
    <p:sldId id="473" r:id="rId29"/>
    <p:sldId id="474" r:id="rId30"/>
  </p:sldIdLst>
  <p:sldSz cx="9906000" cy="6858000" type="A4"/>
  <p:notesSz cx="9144000" cy="6858000"/>
  <p:defaultTextStyle>
    <a:defPPr>
      <a:defRPr lang="ar-SA"/>
    </a:defPPr>
    <a:lvl1pPr algn="r" rtl="1" eaLnBrk="0" fontAlgn="base" hangingPunct="0">
      <a:spcBef>
        <a:spcPct val="0"/>
      </a:spcBef>
      <a:spcAft>
        <a:spcPct val="0"/>
      </a:spcAft>
      <a:defRPr b="1" kern="1200">
        <a:solidFill>
          <a:schemeClr val="tx1"/>
        </a:solidFill>
        <a:latin typeface="Arial" pitchFamily="34" charset="0"/>
        <a:ea typeface="+mn-ea"/>
        <a:cs typeface="Arial" pitchFamily="34" charset="0"/>
      </a:defRPr>
    </a:lvl1pPr>
    <a:lvl2pPr marL="457200" algn="r" rtl="1" eaLnBrk="0" fontAlgn="base" hangingPunct="0">
      <a:spcBef>
        <a:spcPct val="0"/>
      </a:spcBef>
      <a:spcAft>
        <a:spcPct val="0"/>
      </a:spcAft>
      <a:defRPr b="1" kern="1200">
        <a:solidFill>
          <a:schemeClr val="tx1"/>
        </a:solidFill>
        <a:latin typeface="Arial" pitchFamily="34" charset="0"/>
        <a:ea typeface="+mn-ea"/>
        <a:cs typeface="Arial" pitchFamily="34" charset="0"/>
      </a:defRPr>
    </a:lvl2pPr>
    <a:lvl3pPr marL="914400" algn="r" rtl="1" eaLnBrk="0" fontAlgn="base" hangingPunct="0">
      <a:spcBef>
        <a:spcPct val="0"/>
      </a:spcBef>
      <a:spcAft>
        <a:spcPct val="0"/>
      </a:spcAft>
      <a:defRPr b="1" kern="1200">
        <a:solidFill>
          <a:schemeClr val="tx1"/>
        </a:solidFill>
        <a:latin typeface="Arial" pitchFamily="34" charset="0"/>
        <a:ea typeface="+mn-ea"/>
        <a:cs typeface="Arial" pitchFamily="34" charset="0"/>
      </a:defRPr>
    </a:lvl3pPr>
    <a:lvl4pPr marL="1371600" algn="r" rtl="1" eaLnBrk="0" fontAlgn="base" hangingPunct="0">
      <a:spcBef>
        <a:spcPct val="0"/>
      </a:spcBef>
      <a:spcAft>
        <a:spcPct val="0"/>
      </a:spcAft>
      <a:defRPr b="1" kern="1200">
        <a:solidFill>
          <a:schemeClr val="tx1"/>
        </a:solidFill>
        <a:latin typeface="Arial" pitchFamily="34" charset="0"/>
        <a:ea typeface="+mn-ea"/>
        <a:cs typeface="Arial" pitchFamily="34" charset="0"/>
      </a:defRPr>
    </a:lvl4pPr>
    <a:lvl5pPr marL="1828800" algn="r" rtl="1" eaLnBrk="0" fontAlgn="base" hangingPunct="0">
      <a:spcBef>
        <a:spcPct val="0"/>
      </a:spcBef>
      <a:spcAft>
        <a:spcPct val="0"/>
      </a:spcAft>
      <a:defRPr b="1" kern="1200">
        <a:solidFill>
          <a:schemeClr val="tx1"/>
        </a:solidFill>
        <a:latin typeface="Arial" pitchFamily="34" charset="0"/>
        <a:ea typeface="+mn-ea"/>
        <a:cs typeface="Arial" pitchFamily="34" charset="0"/>
      </a:defRPr>
    </a:lvl5pPr>
    <a:lvl6pPr marL="2286000" algn="r" defTabSz="914400" rtl="1" eaLnBrk="1" latinLnBrk="0" hangingPunct="1">
      <a:defRPr b="1" kern="1200">
        <a:solidFill>
          <a:schemeClr val="tx1"/>
        </a:solidFill>
        <a:latin typeface="Arial" pitchFamily="34" charset="0"/>
        <a:ea typeface="+mn-ea"/>
        <a:cs typeface="Arial" pitchFamily="34" charset="0"/>
      </a:defRPr>
    </a:lvl6pPr>
    <a:lvl7pPr marL="2743200" algn="r" defTabSz="914400" rtl="1" eaLnBrk="1" latinLnBrk="0" hangingPunct="1">
      <a:defRPr b="1" kern="1200">
        <a:solidFill>
          <a:schemeClr val="tx1"/>
        </a:solidFill>
        <a:latin typeface="Arial" pitchFamily="34" charset="0"/>
        <a:ea typeface="+mn-ea"/>
        <a:cs typeface="Arial" pitchFamily="34" charset="0"/>
      </a:defRPr>
    </a:lvl7pPr>
    <a:lvl8pPr marL="3200400" algn="r" defTabSz="914400" rtl="1" eaLnBrk="1" latinLnBrk="0" hangingPunct="1">
      <a:defRPr b="1" kern="1200">
        <a:solidFill>
          <a:schemeClr val="tx1"/>
        </a:solidFill>
        <a:latin typeface="Arial" pitchFamily="34" charset="0"/>
        <a:ea typeface="+mn-ea"/>
        <a:cs typeface="Arial" pitchFamily="34" charset="0"/>
      </a:defRPr>
    </a:lvl8pPr>
    <a:lvl9pPr marL="3657600" algn="r" defTabSz="914400" rtl="1" eaLnBrk="1" latinLnBrk="0" hangingPunct="1">
      <a:defRPr b="1"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CC00"/>
    <a:srgbClr val="333333"/>
    <a:srgbClr val="46483A"/>
    <a:srgbClr val="69B4FF"/>
    <a:srgbClr val="B2B2B2"/>
    <a:srgbClr val="FB69E6"/>
    <a:srgbClr val="00F2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63" autoAdjust="0"/>
    <p:restoredTop sz="93109" autoAdjust="0"/>
  </p:normalViewPr>
  <p:slideViewPr>
    <p:cSldViewPr>
      <p:cViewPr>
        <p:scale>
          <a:sx n="49" d="100"/>
          <a:sy n="49" d="100"/>
        </p:scale>
        <p:origin x="-102" y="-480"/>
      </p:cViewPr>
      <p:guideLst>
        <p:guide orient="horz" pos="2161"/>
        <p:guide pos="31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742950" y="2130425"/>
            <a:ext cx="8420100" cy="1470025"/>
          </a:xfrm>
        </p:spPr>
        <p:txBody>
          <a:bodyPr/>
          <a:lstStyle/>
          <a:p>
            <a:r>
              <a:rPr lang="ar-SA" smtClean="0"/>
              <a:t>انقر لتحرير نمط العنوان الرئيسي</a:t>
            </a:r>
            <a:endParaRPr lang="ar-EG"/>
          </a:p>
        </p:txBody>
      </p:sp>
      <p:sp>
        <p:nvSpPr>
          <p:cNvPr id="3" name="عنوان فرعي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ar-SA" smtClean="0"/>
              <a:t>انقر لتحرير نمط العنوان الثانوي الرئيسي</a:t>
            </a:r>
            <a:endParaRPr lang="ar-EG"/>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ar-EG"/>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ar-EG"/>
          </a:p>
        </p:txBody>
      </p:sp>
      <p:sp>
        <p:nvSpPr>
          <p:cNvPr id="6" name="Rectangle 6"/>
          <p:cNvSpPr>
            <a:spLocks noGrp="1" noChangeArrowheads="1"/>
          </p:cNvSpPr>
          <p:nvPr>
            <p:ph type="sldNum" sz="quarter" idx="12"/>
          </p:nvPr>
        </p:nvSpPr>
        <p:spPr>
          <a:ln/>
        </p:spPr>
        <p:txBody>
          <a:bodyPr/>
          <a:lstStyle>
            <a:lvl1pPr>
              <a:defRPr/>
            </a:lvl1pPr>
          </a:lstStyle>
          <a:p>
            <a:pPr>
              <a:defRPr/>
            </a:pPr>
            <a:fld id="{3AD80E5B-881C-4287-A30E-286A2C71DE2F}" type="slidenum">
              <a:rPr lang="ar-SA" altLang="ar-EG"/>
              <a:pPr>
                <a:defRPr/>
              </a:pPr>
              <a:t>‹#›</a:t>
            </a:fld>
            <a:endParaRPr lang="en-US" altLang="ar-EG"/>
          </a:p>
        </p:txBody>
      </p:sp>
    </p:spTree>
    <p:extLst>
      <p:ext uri="{BB962C8B-B14F-4D97-AF65-F5344CB8AC3E}">
        <p14:creationId xmlns:p14="http://schemas.microsoft.com/office/powerpoint/2010/main" val="1096582029"/>
      </p:ext>
    </p:extLst>
  </p:cSld>
  <p:clrMapOvr>
    <a:masterClrMapping/>
  </p:clrMapOvr>
  <p:transition spd="med" advTm="6000">
    <p:wheel spokes="3"/>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EG"/>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EG"/>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ar-EG"/>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ar-EG"/>
          </a:p>
        </p:txBody>
      </p:sp>
      <p:sp>
        <p:nvSpPr>
          <p:cNvPr id="6" name="Rectangle 6"/>
          <p:cNvSpPr>
            <a:spLocks noGrp="1" noChangeArrowheads="1"/>
          </p:cNvSpPr>
          <p:nvPr>
            <p:ph type="sldNum" sz="quarter" idx="12"/>
          </p:nvPr>
        </p:nvSpPr>
        <p:spPr>
          <a:ln/>
        </p:spPr>
        <p:txBody>
          <a:bodyPr/>
          <a:lstStyle>
            <a:lvl1pPr>
              <a:defRPr/>
            </a:lvl1pPr>
          </a:lstStyle>
          <a:p>
            <a:pPr>
              <a:defRPr/>
            </a:pPr>
            <a:fld id="{6C21825C-E8B8-4F16-96B1-5F3A486AF891}" type="slidenum">
              <a:rPr lang="ar-SA" altLang="ar-EG"/>
              <a:pPr>
                <a:defRPr/>
              </a:pPr>
              <a:t>‹#›</a:t>
            </a:fld>
            <a:endParaRPr lang="en-US" altLang="ar-EG"/>
          </a:p>
        </p:txBody>
      </p:sp>
    </p:spTree>
    <p:extLst>
      <p:ext uri="{BB962C8B-B14F-4D97-AF65-F5344CB8AC3E}">
        <p14:creationId xmlns:p14="http://schemas.microsoft.com/office/powerpoint/2010/main" val="3724708631"/>
      </p:ext>
    </p:extLst>
  </p:cSld>
  <p:clrMapOvr>
    <a:masterClrMapping/>
  </p:clrMapOvr>
  <p:transition spd="med" advTm="6000">
    <p:wheel spokes="3"/>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7181850" y="274638"/>
            <a:ext cx="2228850" cy="5851525"/>
          </a:xfrm>
        </p:spPr>
        <p:txBody>
          <a:bodyPr vert="eaVert"/>
          <a:lstStyle/>
          <a:p>
            <a:r>
              <a:rPr lang="ar-SA" smtClean="0"/>
              <a:t>انقر لتحرير نمط العنوان الرئيسي</a:t>
            </a:r>
            <a:endParaRPr lang="ar-EG"/>
          </a:p>
        </p:txBody>
      </p:sp>
      <p:sp>
        <p:nvSpPr>
          <p:cNvPr id="3" name="عنصر نائب للعنوان العمودي 2"/>
          <p:cNvSpPr>
            <a:spLocks noGrp="1"/>
          </p:cNvSpPr>
          <p:nvPr>
            <p:ph type="body" orient="vert" idx="1"/>
          </p:nvPr>
        </p:nvSpPr>
        <p:spPr>
          <a:xfrm>
            <a:off x="495300" y="274638"/>
            <a:ext cx="653415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EG"/>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ar-EG"/>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ar-EG"/>
          </a:p>
        </p:txBody>
      </p:sp>
      <p:sp>
        <p:nvSpPr>
          <p:cNvPr id="6" name="Rectangle 6"/>
          <p:cNvSpPr>
            <a:spLocks noGrp="1" noChangeArrowheads="1"/>
          </p:cNvSpPr>
          <p:nvPr>
            <p:ph type="sldNum" sz="quarter" idx="12"/>
          </p:nvPr>
        </p:nvSpPr>
        <p:spPr>
          <a:ln/>
        </p:spPr>
        <p:txBody>
          <a:bodyPr/>
          <a:lstStyle>
            <a:lvl1pPr>
              <a:defRPr/>
            </a:lvl1pPr>
          </a:lstStyle>
          <a:p>
            <a:pPr>
              <a:defRPr/>
            </a:pPr>
            <a:fld id="{1B10E67D-8451-47F8-9F4E-815D9F48045D}" type="slidenum">
              <a:rPr lang="ar-SA" altLang="ar-EG"/>
              <a:pPr>
                <a:defRPr/>
              </a:pPr>
              <a:t>‹#›</a:t>
            </a:fld>
            <a:endParaRPr lang="en-US" altLang="ar-EG"/>
          </a:p>
        </p:txBody>
      </p:sp>
    </p:spTree>
    <p:extLst>
      <p:ext uri="{BB962C8B-B14F-4D97-AF65-F5344CB8AC3E}">
        <p14:creationId xmlns:p14="http://schemas.microsoft.com/office/powerpoint/2010/main" val="3960793264"/>
      </p:ext>
    </p:extLst>
  </p:cSld>
  <p:clrMapOvr>
    <a:masterClrMapping/>
  </p:clrMapOvr>
  <p:transition spd="med" advTm="6000">
    <p:wheel spokes="3"/>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محتوى">
    <p:spTree>
      <p:nvGrpSpPr>
        <p:cNvPr id="1" name=""/>
        <p:cNvGrpSpPr/>
        <p:nvPr/>
      </p:nvGrpSpPr>
      <p:grpSpPr>
        <a:xfrm>
          <a:off x="0" y="0"/>
          <a:ext cx="0" cy="0"/>
          <a:chOff x="0" y="0"/>
          <a:chExt cx="0" cy="0"/>
        </a:xfrm>
      </p:grpSpPr>
      <p:sp>
        <p:nvSpPr>
          <p:cNvPr id="2" name="عنصر نائب للمحتوى 1"/>
          <p:cNvSpPr>
            <a:spLocks noGrp="1"/>
          </p:cNvSpPr>
          <p:nvPr>
            <p:ph/>
          </p:nvPr>
        </p:nvSpPr>
        <p:spPr>
          <a:xfrm>
            <a:off x="495300" y="274638"/>
            <a:ext cx="8915400" cy="5851525"/>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EG"/>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ar-EG"/>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ar-EG"/>
          </a:p>
        </p:txBody>
      </p:sp>
      <p:sp>
        <p:nvSpPr>
          <p:cNvPr id="5" name="Rectangle 6"/>
          <p:cNvSpPr>
            <a:spLocks noGrp="1" noChangeArrowheads="1"/>
          </p:cNvSpPr>
          <p:nvPr>
            <p:ph type="sldNum" sz="quarter" idx="12"/>
          </p:nvPr>
        </p:nvSpPr>
        <p:spPr>
          <a:ln/>
        </p:spPr>
        <p:txBody>
          <a:bodyPr/>
          <a:lstStyle>
            <a:lvl1pPr>
              <a:defRPr/>
            </a:lvl1pPr>
          </a:lstStyle>
          <a:p>
            <a:pPr>
              <a:defRPr/>
            </a:pPr>
            <a:fld id="{AC88DE79-524A-4525-A60F-0EAC6FFFED98}" type="slidenum">
              <a:rPr lang="ar-SA" altLang="ar-EG"/>
              <a:pPr>
                <a:defRPr/>
              </a:pPr>
              <a:t>‹#›</a:t>
            </a:fld>
            <a:endParaRPr lang="en-US" altLang="ar-EG"/>
          </a:p>
        </p:txBody>
      </p:sp>
    </p:spTree>
    <p:extLst>
      <p:ext uri="{BB962C8B-B14F-4D97-AF65-F5344CB8AC3E}">
        <p14:creationId xmlns:p14="http://schemas.microsoft.com/office/powerpoint/2010/main" val="1097371266"/>
      </p:ext>
    </p:extLst>
  </p:cSld>
  <p:clrMapOvr>
    <a:masterClrMapping/>
  </p:clrMapOvr>
  <p:transition spd="med" advTm="6000">
    <p:wheel spokes="3"/>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dgm" preserve="1">
  <p:cSld name="عنوان ومخطط أو مخطط هيكلي">
    <p:spTree>
      <p:nvGrpSpPr>
        <p:cNvPr id="1" name=""/>
        <p:cNvGrpSpPr/>
        <p:nvPr/>
      </p:nvGrpSpPr>
      <p:grpSpPr>
        <a:xfrm>
          <a:off x="0" y="0"/>
          <a:ext cx="0" cy="0"/>
          <a:chOff x="0" y="0"/>
          <a:chExt cx="0" cy="0"/>
        </a:xfrm>
      </p:grpSpPr>
      <p:sp>
        <p:nvSpPr>
          <p:cNvPr id="2" name="عنوان 1"/>
          <p:cNvSpPr>
            <a:spLocks noGrp="1"/>
          </p:cNvSpPr>
          <p:nvPr>
            <p:ph type="title"/>
          </p:nvPr>
        </p:nvSpPr>
        <p:spPr>
          <a:xfrm>
            <a:off x="495300" y="274638"/>
            <a:ext cx="8915400" cy="1143000"/>
          </a:xfrm>
        </p:spPr>
        <p:txBody>
          <a:bodyPr/>
          <a:lstStyle/>
          <a:p>
            <a:r>
              <a:rPr lang="ar-SA" smtClean="0"/>
              <a:t>انقر لتحرير نمط العنوان الرئيسي</a:t>
            </a:r>
            <a:endParaRPr lang="ar-EG"/>
          </a:p>
        </p:txBody>
      </p:sp>
      <p:sp>
        <p:nvSpPr>
          <p:cNvPr id="3" name="عنصر نائب لـ SmartArt 2"/>
          <p:cNvSpPr>
            <a:spLocks noGrp="1"/>
          </p:cNvSpPr>
          <p:nvPr>
            <p:ph type="dgm" idx="1"/>
          </p:nvPr>
        </p:nvSpPr>
        <p:spPr>
          <a:xfrm>
            <a:off x="495300" y="1600200"/>
            <a:ext cx="8915400" cy="4525963"/>
          </a:xfrm>
        </p:spPr>
        <p:txBody>
          <a:bodyPr/>
          <a:lstStyle/>
          <a:p>
            <a:pPr lvl="0"/>
            <a:endParaRPr lang="ar-EG"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ar-EG"/>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ar-EG"/>
          </a:p>
        </p:txBody>
      </p:sp>
      <p:sp>
        <p:nvSpPr>
          <p:cNvPr id="6" name="Rectangle 6"/>
          <p:cNvSpPr>
            <a:spLocks noGrp="1" noChangeArrowheads="1"/>
          </p:cNvSpPr>
          <p:nvPr>
            <p:ph type="sldNum" sz="quarter" idx="12"/>
          </p:nvPr>
        </p:nvSpPr>
        <p:spPr>
          <a:ln/>
        </p:spPr>
        <p:txBody>
          <a:bodyPr/>
          <a:lstStyle>
            <a:lvl1pPr>
              <a:defRPr/>
            </a:lvl1pPr>
          </a:lstStyle>
          <a:p>
            <a:pPr>
              <a:defRPr/>
            </a:pPr>
            <a:fld id="{1F268A9E-2167-442F-A124-0CB649FD4621}" type="slidenum">
              <a:rPr lang="ar-SA" altLang="ar-EG"/>
              <a:pPr>
                <a:defRPr/>
              </a:pPr>
              <a:t>‹#›</a:t>
            </a:fld>
            <a:endParaRPr lang="en-US" altLang="ar-EG"/>
          </a:p>
        </p:txBody>
      </p:sp>
    </p:spTree>
    <p:extLst>
      <p:ext uri="{BB962C8B-B14F-4D97-AF65-F5344CB8AC3E}">
        <p14:creationId xmlns:p14="http://schemas.microsoft.com/office/powerpoint/2010/main" val="3780679165"/>
      </p:ext>
    </p:extLst>
  </p:cSld>
  <p:clrMapOvr>
    <a:masterClrMapping/>
  </p:clrMapOvr>
  <p:transition spd="med" advTm="6000">
    <p:wheel spokes="3"/>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EG"/>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EG"/>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ar-EG"/>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ar-EG"/>
          </a:p>
        </p:txBody>
      </p:sp>
      <p:sp>
        <p:nvSpPr>
          <p:cNvPr id="6" name="Rectangle 6"/>
          <p:cNvSpPr>
            <a:spLocks noGrp="1" noChangeArrowheads="1"/>
          </p:cNvSpPr>
          <p:nvPr>
            <p:ph type="sldNum" sz="quarter" idx="12"/>
          </p:nvPr>
        </p:nvSpPr>
        <p:spPr>
          <a:ln/>
        </p:spPr>
        <p:txBody>
          <a:bodyPr/>
          <a:lstStyle>
            <a:lvl1pPr>
              <a:defRPr/>
            </a:lvl1pPr>
          </a:lstStyle>
          <a:p>
            <a:pPr>
              <a:defRPr/>
            </a:pPr>
            <a:fld id="{2F50F5DA-D221-468F-95B9-0AEB7FEC60EB}" type="slidenum">
              <a:rPr lang="ar-SA" altLang="ar-EG"/>
              <a:pPr>
                <a:defRPr/>
              </a:pPr>
              <a:t>‹#›</a:t>
            </a:fld>
            <a:endParaRPr lang="en-US" altLang="ar-EG"/>
          </a:p>
        </p:txBody>
      </p:sp>
    </p:spTree>
    <p:extLst>
      <p:ext uri="{BB962C8B-B14F-4D97-AF65-F5344CB8AC3E}">
        <p14:creationId xmlns:p14="http://schemas.microsoft.com/office/powerpoint/2010/main" val="4054292615"/>
      </p:ext>
    </p:extLst>
  </p:cSld>
  <p:clrMapOvr>
    <a:masterClrMapping/>
  </p:clrMapOvr>
  <p:transition spd="med" advTm="6000">
    <p:wheel spokes="3"/>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82638" y="4406900"/>
            <a:ext cx="8420100" cy="1362075"/>
          </a:xfrm>
        </p:spPr>
        <p:txBody>
          <a:bodyPr anchor="t"/>
          <a:lstStyle>
            <a:lvl1pPr algn="r">
              <a:defRPr sz="4000" b="1" cap="all"/>
            </a:lvl1pPr>
          </a:lstStyle>
          <a:p>
            <a:r>
              <a:rPr lang="ar-SA" smtClean="0"/>
              <a:t>انقر لتحرير نمط العنوان الرئيسي</a:t>
            </a:r>
            <a:endParaRPr lang="ar-EG"/>
          </a:p>
        </p:txBody>
      </p:sp>
      <p:sp>
        <p:nvSpPr>
          <p:cNvPr id="3" name="عنصر نائب للنص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ar-SA" smtClean="0"/>
              <a:t>انقر لتحرير أنماط النص الرئيسي</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ar-EG"/>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ar-EG"/>
          </a:p>
        </p:txBody>
      </p:sp>
      <p:sp>
        <p:nvSpPr>
          <p:cNvPr id="6" name="Rectangle 6"/>
          <p:cNvSpPr>
            <a:spLocks noGrp="1" noChangeArrowheads="1"/>
          </p:cNvSpPr>
          <p:nvPr>
            <p:ph type="sldNum" sz="quarter" idx="12"/>
          </p:nvPr>
        </p:nvSpPr>
        <p:spPr>
          <a:ln/>
        </p:spPr>
        <p:txBody>
          <a:bodyPr/>
          <a:lstStyle>
            <a:lvl1pPr>
              <a:defRPr/>
            </a:lvl1pPr>
          </a:lstStyle>
          <a:p>
            <a:pPr>
              <a:defRPr/>
            </a:pPr>
            <a:fld id="{9450A5E1-497B-41AC-8341-08B0CC101591}" type="slidenum">
              <a:rPr lang="ar-SA" altLang="ar-EG"/>
              <a:pPr>
                <a:defRPr/>
              </a:pPr>
              <a:t>‹#›</a:t>
            </a:fld>
            <a:endParaRPr lang="en-US" altLang="ar-EG"/>
          </a:p>
        </p:txBody>
      </p:sp>
    </p:spTree>
    <p:extLst>
      <p:ext uri="{BB962C8B-B14F-4D97-AF65-F5344CB8AC3E}">
        <p14:creationId xmlns:p14="http://schemas.microsoft.com/office/powerpoint/2010/main" val="2364094122"/>
      </p:ext>
    </p:extLst>
  </p:cSld>
  <p:clrMapOvr>
    <a:masterClrMapping/>
  </p:clrMapOvr>
  <p:transition spd="med" advTm="6000">
    <p:wheel spokes="3"/>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EG"/>
          </a:p>
        </p:txBody>
      </p:sp>
      <p:sp>
        <p:nvSpPr>
          <p:cNvPr id="3" name="عنصر نائب للمحتوى 2"/>
          <p:cNvSpPr>
            <a:spLocks noGrp="1"/>
          </p:cNvSpPr>
          <p:nvPr>
            <p:ph sz="half" idx="1"/>
          </p:nvPr>
        </p:nvSpPr>
        <p:spPr>
          <a:xfrm>
            <a:off x="495300" y="1600200"/>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EG"/>
          </a:p>
        </p:txBody>
      </p:sp>
      <p:sp>
        <p:nvSpPr>
          <p:cNvPr id="4" name="عنصر نائب للمحتوى 3"/>
          <p:cNvSpPr>
            <a:spLocks noGrp="1"/>
          </p:cNvSpPr>
          <p:nvPr>
            <p:ph sz="half" idx="2"/>
          </p:nvPr>
        </p:nvSpPr>
        <p:spPr>
          <a:xfrm>
            <a:off x="5029200" y="1600200"/>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EG"/>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ar-EG"/>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ar-EG"/>
          </a:p>
        </p:txBody>
      </p:sp>
      <p:sp>
        <p:nvSpPr>
          <p:cNvPr id="7" name="Rectangle 6"/>
          <p:cNvSpPr>
            <a:spLocks noGrp="1" noChangeArrowheads="1"/>
          </p:cNvSpPr>
          <p:nvPr>
            <p:ph type="sldNum" sz="quarter" idx="12"/>
          </p:nvPr>
        </p:nvSpPr>
        <p:spPr>
          <a:ln/>
        </p:spPr>
        <p:txBody>
          <a:bodyPr/>
          <a:lstStyle>
            <a:lvl1pPr>
              <a:defRPr/>
            </a:lvl1pPr>
          </a:lstStyle>
          <a:p>
            <a:pPr>
              <a:defRPr/>
            </a:pPr>
            <a:fld id="{23628A1B-BA3D-4C71-8532-04EB5B36B7C5}" type="slidenum">
              <a:rPr lang="ar-SA" altLang="ar-EG"/>
              <a:pPr>
                <a:defRPr/>
              </a:pPr>
              <a:t>‹#›</a:t>
            </a:fld>
            <a:endParaRPr lang="en-US" altLang="ar-EG"/>
          </a:p>
        </p:txBody>
      </p:sp>
    </p:spTree>
    <p:extLst>
      <p:ext uri="{BB962C8B-B14F-4D97-AF65-F5344CB8AC3E}">
        <p14:creationId xmlns:p14="http://schemas.microsoft.com/office/powerpoint/2010/main" val="3281176280"/>
      </p:ext>
    </p:extLst>
  </p:cSld>
  <p:clrMapOvr>
    <a:masterClrMapping/>
  </p:clrMapOvr>
  <p:transition spd="med" advTm="6000">
    <p:wheel spokes="3"/>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EG"/>
          </a:p>
        </p:txBody>
      </p:sp>
      <p:sp>
        <p:nvSpPr>
          <p:cNvPr id="3" name="عنصر نائب للنص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EG"/>
          </a:p>
        </p:txBody>
      </p:sp>
      <p:sp>
        <p:nvSpPr>
          <p:cNvPr id="5" name="عنصر نائب للنص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EG"/>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ar-EG"/>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ar-EG"/>
          </a:p>
        </p:txBody>
      </p:sp>
      <p:sp>
        <p:nvSpPr>
          <p:cNvPr id="9" name="Rectangle 6"/>
          <p:cNvSpPr>
            <a:spLocks noGrp="1" noChangeArrowheads="1"/>
          </p:cNvSpPr>
          <p:nvPr>
            <p:ph type="sldNum" sz="quarter" idx="12"/>
          </p:nvPr>
        </p:nvSpPr>
        <p:spPr>
          <a:ln/>
        </p:spPr>
        <p:txBody>
          <a:bodyPr/>
          <a:lstStyle>
            <a:lvl1pPr>
              <a:defRPr/>
            </a:lvl1pPr>
          </a:lstStyle>
          <a:p>
            <a:pPr>
              <a:defRPr/>
            </a:pPr>
            <a:fld id="{43FBC39A-2F9F-4099-AD51-7E2F3154FD85}" type="slidenum">
              <a:rPr lang="ar-SA" altLang="ar-EG"/>
              <a:pPr>
                <a:defRPr/>
              </a:pPr>
              <a:t>‹#›</a:t>
            </a:fld>
            <a:endParaRPr lang="en-US" altLang="ar-EG"/>
          </a:p>
        </p:txBody>
      </p:sp>
    </p:spTree>
    <p:extLst>
      <p:ext uri="{BB962C8B-B14F-4D97-AF65-F5344CB8AC3E}">
        <p14:creationId xmlns:p14="http://schemas.microsoft.com/office/powerpoint/2010/main" val="4134074215"/>
      </p:ext>
    </p:extLst>
  </p:cSld>
  <p:clrMapOvr>
    <a:masterClrMapping/>
  </p:clrMapOvr>
  <p:transition spd="med" advTm="6000">
    <p:wheel spokes="3"/>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EG"/>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ar-EG"/>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ar-EG"/>
          </a:p>
        </p:txBody>
      </p:sp>
      <p:sp>
        <p:nvSpPr>
          <p:cNvPr id="5" name="Rectangle 6"/>
          <p:cNvSpPr>
            <a:spLocks noGrp="1" noChangeArrowheads="1"/>
          </p:cNvSpPr>
          <p:nvPr>
            <p:ph type="sldNum" sz="quarter" idx="12"/>
          </p:nvPr>
        </p:nvSpPr>
        <p:spPr>
          <a:ln/>
        </p:spPr>
        <p:txBody>
          <a:bodyPr/>
          <a:lstStyle>
            <a:lvl1pPr>
              <a:defRPr/>
            </a:lvl1pPr>
          </a:lstStyle>
          <a:p>
            <a:pPr>
              <a:defRPr/>
            </a:pPr>
            <a:fld id="{3FBE281F-2B06-4449-ACE8-6335620721E1}" type="slidenum">
              <a:rPr lang="ar-SA" altLang="ar-EG"/>
              <a:pPr>
                <a:defRPr/>
              </a:pPr>
              <a:t>‹#›</a:t>
            </a:fld>
            <a:endParaRPr lang="en-US" altLang="ar-EG"/>
          </a:p>
        </p:txBody>
      </p:sp>
    </p:spTree>
    <p:extLst>
      <p:ext uri="{BB962C8B-B14F-4D97-AF65-F5344CB8AC3E}">
        <p14:creationId xmlns:p14="http://schemas.microsoft.com/office/powerpoint/2010/main" val="3966135255"/>
      </p:ext>
    </p:extLst>
  </p:cSld>
  <p:clrMapOvr>
    <a:masterClrMapping/>
  </p:clrMapOvr>
  <p:transition spd="med" advTm="6000">
    <p:wheel spokes="3"/>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ar-EG"/>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ar-EG"/>
          </a:p>
        </p:txBody>
      </p:sp>
      <p:sp>
        <p:nvSpPr>
          <p:cNvPr id="4" name="Rectangle 6"/>
          <p:cNvSpPr>
            <a:spLocks noGrp="1" noChangeArrowheads="1"/>
          </p:cNvSpPr>
          <p:nvPr>
            <p:ph type="sldNum" sz="quarter" idx="12"/>
          </p:nvPr>
        </p:nvSpPr>
        <p:spPr>
          <a:ln/>
        </p:spPr>
        <p:txBody>
          <a:bodyPr/>
          <a:lstStyle>
            <a:lvl1pPr>
              <a:defRPr/>
            </a:lvl1pPr>
          </a:lstStyle>
          <a:p>
            <a:pPr>
              <a:defRPr/>
            </a:pPr>
            <a:fld id="{B1FC6718-2FC9-4CEA-9F33-E83A45C954FB}" type="slidenum">
              <a:rPr lang="ar-SA" altLang="ar-EG"/>
              <a:pPr>
                <a:defRPr/>
              </a:pPr>
              <a:t>‹#›</a:t>
            </a:fld>
            <a:endParaRPr lang="en-US" altLang="ar-EG"/>
          </a:p>
        </p:txBody>
      </p:sp>
    </p:spTree>
    <p:extLst>
      <p:ext uri="{BB962C8B-B14F-4D97-AF65-F5344CB8AC3E}">
        <p14:creationId xmlns:p14="http://schemas.microsoft.com/office/powerpoint/2010/main" val="4217137231"/>
      </p:ext>
    </p:extLst>
  </p:cSld>
  <p:clrMapOvr>
    <a:masterClrMapping/>
  </p:clrMapOvr>
  <p:transition spd="med" advTm="6000">
    <p:wheel spokes="3"/>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95300" y="273050"/>
            <a:ext cx="3259138" cy="1162050"/>
          </a:xfrm>
        </p:spPr>
        <p:txBody>
          <a:bodyPr anchor="b"/>
          <a:lstStyle>
            <a:lvl1pPr algn="r">
              <a:defRPr sz="2000" b="1"/>
            </a:lvl1pPr>
          </a:lstStyle>
          <a:p>
            <a:r>
              <a:rPr lang="ar-SA" smtClean="0"/>
              <a:t>انقر لتحرير نمط العنوان الرئيسي</a:t>
            </a:r>
            <a:endParaRPr lang="ar-EG"/>
          </a:p>
        </p:txBody>
      </p:sp>
      <p:sp>
        <p:nvSpPr>
          <p:cNvPr id="3" name="عنصر نائب للمحتوى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EG"/>
          </a:p>
        </p:txBody>
      </p:sp>
      <p:sp>
        <p:nvSpPr>
          <p:cNvPr id="4" name="عنصر نائب للنص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ar-EG"/>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ar-EG"/>
          </a:p>
        </p:txBody>
      </p:sp>
      <p:sp>
        <p:nvSpPr>
          <p:cNvPr id="7" name="Rectangle 6"/>
          <p:cNvSpPr>
            <a:spLocks noGrp="1" noChangeArrowheads="1"/>
          </p:cNvSpPr>
          <p:nvPr>
            <p:ph type="sldNum" sz="quarter" idx="12"/>
          </p:nvPr>
        </p:nvSpPr>
        <p:spPr>
          <a:ln/>
        </p:spPr>
        <p:txBody>
          <a:bodyPr/>
          <a:lstStyle>
            <a:lvl1pPr>
              <a:defRPr/>
            </a:lvl1pPr>
          </a:lstStyle>
          <a:p>
            <a:pPr>
              <a:defRPr/>
            </a:pPr>
            <a:fld id="{B8F8046B-982A-4377-8AF3-B849656759E2}" type="slidenum">
              <a:rPr lang="ar-SA" altLang="ar-EG"/>
              <a:pPr>
                <a:defRPr/>
              </a:pPr>
              <a:t>‹#›</a:t>
            </a:fld>
            <a:endParaRPr lang="en-US" altLang="ar-EG"/>
          </a:p>
        </p:txBody>
      </p:sp>
    </p:spTree>
    <p:extLst>
      <p:ext uri="{BB962C8B-B14F-4D97-AF65-F5344CB8AC3E}">
        <p14:creationId xmlns:p14="http://schemas.microsoft.com/office/powerpoint/2010/main" val="432230367"/>
      </p:ext>
    </p:extLst>
  </p:cSld>
  <p:clrMapOvr>
    <a:masterClrMapping/>
  </p:clrMapOvr>
  <p:transition spd="med" advTm="6000">
    <p:wheel spokes="3"/>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941513" y="4800600"/>
            <a:ext cx="5943600" cy="566738"/>
          </a:xfrm>
        </p:spPr>
        <p:txBody>
          <a:bodyPr anchor="b"/>
          <a:lstStyle>
            <a:lvl1pPr algn="r">
              <a:defRPr sz="2000" b="1"/>
            </a:lvl1pPr>
          </a:lstStyle>
          <a:p>
            <a:r>
              <a:rPr lang="ar-SA" smtClean="0"/>
              <a:t>انقر لتحرير نمط العنوان الرئيسي</a:t>
            </a:r>
            <a:endParaRPr lang="ar-EG"/>
          </a:p>
        </p:txBody>
      </p:sp>
      <p:sp>
        <p:nvSpPr>
          <p:cNvPr id="3" name="عنصر نائب للصورة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EG" noProof="0" smtClean="0"/>
          </a:p>
        </p:txBody>
      </p:sp>
      <p:sp>
        <p:nvSpPr>
          <p:cNvPr id="4" name="عنصر نائب للنص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ar-EG"/>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ar-EG"/>
          </a:p>
        </p:txBody>
      </p:sp>
      <p:sp>
        <p:nvSpPr>
          <p:cNvPr id="7" name="Rectangle 6"/>
          <p:cNvSpPr>
            <a:spLocks noGrp="1" noChangeArrowheads="1"/>
          </p:cNvSpPr>
          <p:nvPr>
            <p:ph type="sldNum" sz="quarter" idx="12"/>
          </p:nvPr>
        </p:nvSpPr>
        <p:spPr>
          <a:ln/>
        </p:spPr>
        <p:txBody>
          <a:bodyPr/>
          <a:lstStyle>
            <a:lvl1pPr>
              <a:defRPr/>
            </a:lvl1pPr>
          </a:lstStyle>
          <a:p>
            <a:pPr>
              <a:defRPr/>
            </a:pPr>
            <a:fld id="{22E02495-C854-4C23-B283-27CB99A5C4A1}" type="slidenum">
              <a:rPr lang="ar-SA" altLang="ar-EG"/>
              <a:pPr>
                <a:defRPr/>
              </a:pPr>
              <a:t>‹#›</a:t>
            </a:fld>
            <a:endParaRPr lang="en-US" altLang="ar-EG"/>
          </a:p>
        </p:txBody>
      </p:sp>
    </p:spTree>
    <p:extLst>
      <p:ext uri="{BB962C8B-B14F-4D97-AF65-F5344CB8AC3E}">
        <p14:creationId xmlns:p14="http://schemas.microsoft.com/office/powerpoint/2010/main" val="2557491608"/>
      </p:ext>
    </p:extLst>
  </p:cSld>
  <p:clrMapOvr>
    <a:masterClrMapping/>
  </p:clrMapOvr>
  <p:transition spd="med" advTm="6000">
    <p:wheel spokes="3"/>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AE3B7"/>
            </a:gs>
            <a:gs pos="17999">
              <a:srgbClr val="A28949"/>
            </a:gs>
            <a:gs pos="31000">
              <a:srgbClr val="835E17"/>
            </a:gs>
            <a:gs pos="33000">
              <a:srgbClr val="BD922A"/>
            </a:gs>
            <a:gs pos="37000">
              <a:srgbClr val="FBE4AE"/>
            </a:gs>
            <a:gs pos="78999">
              <a:srgbClr val="BD922A"/>
            </a:gs>
            <a:gs pos="87000">
              <a:srgbClr val="BD922A"/>
            </a:gs>
            <a:gs pos="100000">
              <a:srgbClr val="FBE4AE"/>
            </a:gs>
          </a:gsLst>
          <a:lin ang="18900000" scaled="1"/>
        </a:gra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95300" y="274638"/>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85" tIns="45692" rIns="91385" bIns="45692" numCol="1" anchor="ctr" anchorCtr="0" compatLnSpc="1">
            <a:prstTxWarp prst="textNoShape">
              <a:avLst/>
            </a:prstTxWarp>
          </a:bodyPr>
          <a:lstStyle/>
          <a:p>
            <a:pPr lvl="0"/>
            <a:r>
              <a:rPr lang="ar-SA" altLang="ar-EG" smtClean="0"/>
              <a:t>انقر لتحرير نمط العنوان الرئيسي</a:t>
            </a:r>
          </a:p>
        </p:txBody>
      </p:sp>
      <p:sp>
        <p:nvSpPr>
          <p:cNvPr id="5123" name="Rectangle 3"/>
          <p:cNvSpPr>
            <a:spLocks noGrp="1" noChangeArrowheads="1"/>
          </p:cNvSpPr>
          <p:nvPr>
            <p:ph type="body" idx="1"/>
          </p:nvPr>
        </p:nvSpPr>
        <p:spPr bwMode="auto">
          <a:xfrm>
            <a:off x="495300" y="1600200"/>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85" tIns="45692" rIns="91385" bIns="45692" numCol="1" anchor="t" anchorCtr="0" compatLnSpc="1">
            <a:prstTxWarp prst="textNoShape">
              <a:avLst/>
            </a:prstTxWarp>
          </a:bodyPr>
          <a:lstStyle/>
          <a:p>
            <a:pPr lvl="0"/>
            <a:r>
              <a:rPr lang="ar-SA" altLang="ar-EG" smtClean="0"/>
              <a:t>انقر لتحرير أنماط النص الرئيسي</a:t>
            </a:r>
          </a:p>
          <a:p>
            <a:pPr lvl="1"/>
            <a:r>
              <a:rPr lang="ar-SA" altLang="ar-EG" smtClean="0"/>
              <a:t>المستوى الثاني</a:t>
            </a:r>
          </a:p>
          <a:p>
            <a:pPr lvl="2"/>
            <a:r>
              <a:rPr lang="ar-SA" altLang="ar-EG" smtClean="0"/>
              <a:t>المستوى الثالث</a:t>
            </a:r>
          </a:p>
          <a:p>
            <a:pPr lvl="3"/>
            <a:r>
              <a:rPr lang="ar-SA" altLang="ar-EG" smtClean="0"/>
              <a:t>المستوى الرابع</a:t>
            </a:r>
          </a:p>
          <a:p>
            <a:pPr lvl="4"/>
            <a:r>
              <a:rPr lang="ar-SA" altLang="ar-EG" smtClean="0"/>
              <a:t>المستوى الخامس</a:t>
            </a:r>
          </a:p>
        </p:txBody>
      </p:sp>
      <p:sp>
        <p:nvSpPr>
          <p:cNvPr id="144388" name="Rectangle 4"/>
          <p:cNvSpPr>
            <a:spLocks noGrp="1" noChangeArrowheads="1"/>
          </p:cNvSpPr>
          <p:nvPr>
            <p:ph type="dt" sz="half" idx="2"/>
          </p:nvPr>
        </p:nvSpPr>
        <p:spPr bwMode="auto">
          <a:xfrm>
            <a:off x="7099300" y="6245225"/>
            <a:ext cx="2311400" cy="476250"/>
          </a:xfrm>
          <a:prstGeom prst="rect">
            <a:avLst/>
          </a:prstGeom>
          <a:noFill/>
          <a:ln w="9525">
            <a:noFill/>
            <a:miter lim="800000"/>
            <a:headEnd/>
            <a:tailEnd/>
          </a:ln>
          <a:effectLst/>
        </p:spPr>
        <p:txBody>
          <a:bodyPr vert="horz" wrap="square" lIns="91385" tIns="45692" rIns="91385" bIns="45692" numCol="1" anchor="t" anchorCtr="0" compatLnSpc="1">
            <a:prstTxWarp prst="textNoShape">
              <a:avLst/>
            </a:prstTxWarp>
          </a:bodyPr>
          <a:lstStyle>
            <a:lvl1pPr eaLnBrk="1" hangingPunct="1">
              <a:defRPr sz="1400" b="0" smtClean="0"/>
            </a:lvl1pPr>
          </a:lstStyle>
          <a:p>
            <a:pPr>
              <a:defRPr/>
            </a:pPr>
            <a:endParaRPr lang="en-US" altLang="ar-EG"/>
          </a:p>
        </p:txBody>
      </p:sp>
      <p:sp>
        <p:nvSpPr>
          <p:cNvPr id="144389" name="Rectangle 5"/>
          <p:cNvSpPr>
            <a:spLocks noGrp="1" noChangeArrowheads="1"/>
          </p:cNvSpPr>
          <p:nvPr>
            <p:ph type="ftr" sz="quarter" idx="3"/>
          </p:nvPr>
        </p:nvSpPr>
        <p:spPr bwMode="auto">
          <a:xfrm>
            <a:off x="3384550" y="6245225"/>
            <a:ext cx="3136900" cy="476250"/>
          </a:xfrm>
          <a:prstGeom prst="rect">
            <a:avLst/>
          </a:prstGeom>
          <a:noFill/>
          <a:ln w="9525">
            <a:noFill/>
            <a:miter lim="800000"/>
            <a:headEnd/>
            <a:tailEnd/>
          </a:ln>
          <a:effectLst/>
        </p:spPr>
        <p:txBody>
          <a:bodyPr vert="horz" wrap="square" lIns="91385" tIns="45692" rIns="91385" bIns="45692" numCol="1" anchor="t" anchorCtr="0" compatLnSpc="1">
            <a:prstTxWarp prst="textNoShape">
              <a:avLst/>
            </a:prstTxWarp>
          </a:bodyPr>
          <a:lstStyle>
            <a:lvl1pPr algn="ctr" eaLnBrk="1" hangingPunct="1">
              <a:defRPr sz="1400" b="0" smtClean="0"/>
            </a:lvl1pPr>
          </a:lstStyle>
          <a:p>
            <a:pPr>
              <a:defRPr/>
            </a:pPr>
            <a:endParaRPr lang="en-US" altLang="ar-EG"/>
          </a:p>
        </p:txBody>
      </p:sp>
      <p:sp>
        <p:nvSpPr>
          <p:cNvPr id="144390" name="Rectangle 6"/>
          <p:cNvSpPr>
            <a:spLocks noGrp="1" noChangeArrowheads="1"/>
          </p:cNvSpPr>
          <p:nvPr>
            <p:ph type="sldNum" sz="quarter" idx="4"/>
          </p:nvPr>
        </p:nvSpPr>
        <p:spPr bwMode="auto">
          <a:xfrm>
            <a:off x="495300" y="6245225"/>
            <a:ext cx="2311400" cy="476250"/>
          </a:xfrm>
          <a:prstGeom prst="rect">
            <a:avLst/>
          </a:prstGeom>
          <a:noFill/>
          <a:ln w="9525">
            <a:noFill/>
            <a:miter lim="800000"/>
            <a:headEnd/>
            <a:tailEnd/>
          </a:ln>
          <a:effectLst/>
        </p:spPr>
        <p:txBody>
          <a:bodyPr vert="horz" wrap="square" lIns="91385" tIns="45692" rIns="91385" bIns="45692" numCol="1" anchor="t" anchorCtr="0" compatLnSpc="1">
            <a:prstTxWarp prst="textNoShape">
              <a:avLst/>
            </a:prstTxWarp>
          </a:bodyPr>
          <a:lstStyle>
            <a:lvl1pPr algn="l" eaLnBrk="1" hangingPunct="1">
              <a:defRPr sz="1400" b="0" smtClean="0"/>
            </a:lvl1pPr>
          </a:lstStyle>
          <a:p>
            <a:pPr>
              <a:defRPr/>
            </a:pPr>
            <a:fld id="{43A3AD7D-9FD8-453A-B665-42CA622BDDA6}" type="slidenum">
              <a:rPr lang="ar-SA" altLang="ar-EG"/>
              <a:pPr>
                <a:defRPr/>
              </a:pPr>
              <a:t>‹#›</a:t>
            </a:fld>
            <a:endParaRPr lang="en-US" altLang="ar-EG"/>
          </a:p>
        </p:txBody>
      </p:sp>
    </p:spTree>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Lst>
  <p:transition spd="med" advTm="6000">
    <p:wheel spokes="3"/>
  </p:transition>
  <p:txStyles>
    <p:titleStyle>
      <a:lvl1pPr algn="ctr" defTabSz="912813" rtl="1" eaLnBrk="0" fontAlgn="base" hangingPunct="0">
        <a:spcBef>
          <a:spcPct val="0"/>
        </a:spcBef>
        <a:spcAft>
          <a:spcPct val="0"/>
        </a:spcAft>
        <a:defRPr sz="4300">
          <a:solidFill>
            <a:schemeClr val="tx2"/>
          </a:solidFill>
          <a:latin typeface="+mj-lt"/>
          <a:ea typeface="+mj-ea"/>
          <a:cs typeface="+mj-cs"/>
        </a:defRPr>
      </a:lvl1pPr>
      <a:lvl2pPr algn="ctr" defTabSz="912813" rtl="1" eaLnBrk="0" fontAlgn="base" hangingPunct="0">
        <a:spcBef>
          <a:spcPct val="0"/>
        </a:spcBef>
        <a:spcAft>
          <a:spcPct val="0"/>
        </a:spcAft>
        <a:defRPr sz="4300">
          <a:solidFill>
            <a:schemeClr val="tx2"/>
          </a:solidFill>
          <a:latin typeface="Arial" pitchFamily="34" charset="0"/>
          <a:cs typeface="Arial" pitchFamily="34" charset="0"/>
        </a:defRPr>
      </a:lvl2pPr>
      <a:lvl3pPr algn="ctr" defTabSz="912813" rtl="1" eaLnBrk="0" fontAlgn="base" hangingPunct="0">
        <a:spcBef>
          <a:spcPct val="0"/>
        </a:spcBef>
        <a:spcAft>
          <a:spcPct val="0"/>
        </a:spcAft>
        <a:defRPr sz="4300">
          <a:solidFill>
            <a:schemeClr val="tx2"/>
          </a:solidFill>
          <a:latin typeface="Arial" pitchFamily="34" charset="0"/>
          <a:cs typeface="Arial" pitchFamily="34" charset="0"/>
        </a:defRPr>
      </a:lvl3pPr>
      <a:lvl4pPr algn="ctr" defTabSz="912813" rtl="1" eaLnBrk="0" fontAlgn="base" hangingPunct="0">
        <a:spcBef>
          <a:spcPct val="0"/>
        </a:spcBef>
        <a:spcAft>
          <a:spcPct val="0"/>
        </a:spcAft>
        <a:defRPr sz="4300">
          <a:solidFill>
            <a:schemeClr val="tx2"/>
          </a:solidFill>
          <a:latin typeface="Arial" pitchFamily="34" charset="0"/>
          <a:cs typeface="Arial" pitchFamily="34" charset="0"/>
        </a:defRPr>
      </a:lvl4pPr>
      <a:lvl5pPr algn="ctr" defTabSz="912813" rtl="1" eaLnBrk="0" fontAlgn="base" hangingPunct="0">
        <a:spcBef>
          <a:spcPct val="0"/>
        </a:spcBef>
        <a:spcAft>
          <a:spcPct val="0"/>
        </a:spcAft>
        <a:defRPr sz="4300">
          <a:solidFill>
            <a:schemeClr val="tx2"/>
          </a:solidFill>
          <a:latin typeface="Arial" pitchFamily="34" charset="0"/>
          <a:cs typeface="Arial" pitchFamily="34" charset="0"/>
        </a:defRPr>
      </a:lvl5pPr>
      <a:lvl6pPr marL="457200" algn="ctr" defTabSz="912813" rtl="1" fontAlgn="base">
        <a:spcBef>
          <a:spcPct val="0"/>
        </a:spcBef>
        <a:spcAft>
          <a:spcPct val="0"/>
        </a:spcAft>
        <a:defRPr sz="4300">
          <a:solidFill>
            <a:schemeClr val="tx2"/>
          </a:solidFill>
          <a:latin typeface="Arial" pitchFamily="34" charset="0"/>
          <a:cs typeface="Arial" pitchFamily="34" charset="0"/>
        </a:defRPr>
      </a:lvl6pPr>
      <a:lvl7pPr marL="914400" algn="ctr" defTabSz="912813" rtl="1" fontAlgn="base">
        <a:spcBef>
          <a:spcPct val="0"/>
        </a:spcBef>
        <a:spcAft>
          <a:spcPct val="0"/>
        </a:spcAft>
        <a:defRPr sz="4300">
          <a:solidFill>
            <a:schemeClr val="tx2"/>
          </a:solidFill>
          <a:latin typeface="Arial" pitchFamily="34" charset="0"/>
          <a:cs typeface="Arial" pitchFamily="34" charset="0"/>
        </a:defRPr>
      </a:lvl7pPr>
      <a:lvl8pPr marL="1371600" algn="ctr" defTabSz="912813" rtl="1" fontAlgn="base">
        <a:spcBef>
          <a:spcPct val="0"/>
        </a:spcBef>
        <a:spcAft>
          <a:spcPct val="0"/>
        </a:spcAft>
        <a:defRPr sz="4300">
          <a:solidFill>
            <a:schemeClr val="tx2"/>
          </a:solidFill>
          <a:latin typeface="Arial" pitchFamily="34" charset="0"/>
          <a:cs typeface="Arial" pitchFamily="34" charset="0"/>
        </a:defRPr>
      </a:lvl8pPr>
      <a:lvl9pPr marL="1828800" algn="ctr" defTabSz="912813" rtl="1" fontAlgn="base">
        <a:spcBef>
          <a:spcPct val="0"/>
        </a:spcBef>
        <a:spcAft>
          <a:spcPct val="0"/>
        </a:spcAft>
        <a:defRPr sz="4300">
          <a:solidFill>
            <a:schemeClr val="tx2"/>
          </a:solidFill>
          <a:latin typeface="Arial" pitchFamily="34" charset="0"/>
          <a:cs typeface="Arial" pitchFamily="34" charset="0"/>
        </a:defRPr>
      </a:lvl9pPr>
    </p:titleStyle>
    <p:bodyStyle>
      <a:lvl1pPr marL="341313" indent="-341313" algn="r" defTabSz="912813" rtl="1" eaLnBrk="0" fontAlgn="base" hangingPunct="0">
        <a:spcBef>
          <a:spcPct val="20000"/>
        </a:spcBef>
        <a:spcAft>
          <a:spcPct val="0"/>
        </a:spcAft>
        <a:buChar char="•"/>
        <a:defRPr sz="3200">
          <a:solidFill>
            <a:schemeClr val="tx1"/>
          </a:solidFill>
          <a:latin typeface="+mn-lt"/>
          <a:ea typeface="+mn-ea"/>
          <a:cs typeface="+mn-cs"/>
        </a:defRPr>
      </a:lvl1pPr>
      <a:lvl2pPr marL="742950" indent="-285750" algn="r" defTabSz="912813" rtl="1" eaLnBrk="0" fontAlgn="base" hangingPunct="0">
        <a:spcBef>
          <a:spcPct val="20000"/>
        </a:spcBef>
        <a:spcAft>
          <a:spcPct val="0"/>
        </a:spcAft>
        <a:buChar char="–"/>
        <a:defRPr sz="2700">
          <a:solidFill>
            <a:schemeClr val="tx1"/>
          </a:solidFill>
          <a:latin typeface="+mn-lt"/>
          <a:cs typeface="+mn-cs"/>
        </a:defRPr>
      </a:lvl2pPr>
      <a:lvl3pPr marL="1143000" indent="-230188" algn="r" defTabSz="912813" rtl="1" eaLnBrk="0" fontAlgn="base" hangingPunct="0">
        <a:spcBef>
          <a:spcPct val="20000"/>
        </a:spcBef>
        <a:spcAft>
          <a:spcPct val="0"/>
        </a:spcAft>
        <a:buChar char="•"/>
        <a:defRPr sz="2400">
          <a:solidFill>
            <a:schemeClr val="tx1"/>
          </a:solidFill>
          <a:latin typeface="+mn-lt"/>
          <a:cs typeface="+mn-cs"/>
        </a:defRPr>
      </a:lvl3pPr>
      <a:lvl4pPr marL="1600200" indent="-228600" algn="r" defTabSz="912813" rtl="1" eaLnBrk="0" fontAlgn="base" hangingPunct="0">
        <a:spcBef>
          <a:spcPct val="20000"/>
        </a:spcBef>
        <a:spcAft>
          <a:spcPct val="0"/>
        </a:spcAft>
        <a:buChar char="–"/>
        <a:defRPr sz="1900">
          <a:solidFill>
            <a:schemeClr val="tx1"/>
          </a:solidFill>
          <a:latin typeface="+mn-lt"/>
          <a:cs typeface="+mn-cs"/>
        </a:defRPr>
      </a:lvl4pPr>
      <a:lvl5pPr marL="2055813" indent="-230188" algn="r" defTabSz="912813" rtl="1" eaLnBrk="0" fontAlgn="base" hangingPunct="0">
        <a:spcBef>
          <a:spcPct val="20000"/>
        </a:spcBef>
        <a:spcAft>
          <a:spcPct val="0"/>
        </a:spcAft>
        <a:buChar char="»"/>
        <a:defRPr sz="1900">
          <a:solidFill>
            <a:schemeClr val="tx1"/>
          </a:solidFill>
          <a:latin typeface="+mn-lt"/>
          <a:cs typeface="+mn-cs"/>
        </a:defRPr>
      </a:lvl5pPr>
      <a:lvl6pPr marL="2513013" indent="-230188" algn="r" defTabSz="912813" rtl="1" fontAlgn="base">
        <a:spcBef>
          <a:spcPct val="20000"/>
        </a:spcBef>
        <a:spcAft>
          <a:spcPct val="0"/>
        </a:spcAft>
        <a:buChar char="»"/>
        <a:defRPr sz="1900">
          <a:solidFill>
            <a:schemeClr val="tx1"/>
          </a:solidFill>
          <a:latin typeface="+mn-lt"/>
          <a:cs typeface="+mn-cs"/>
        </a:defRPr>
      </a:lvl6pPr>
      <a:lvl7pPr marL="2970213" indent="-230188" algn="r" defTabSz="912813" rtl="1" fontAlgn="base">
        <a:spcBef>
          <a:spcPct val="20000"/>
        </a:spcBef>
        <a:spcAft>
          <a:spcPct val="0"/>
        </a:spcAft>
        <a:buChar char="»"/>
        <a:defRPr sz="1900">
          <a:solidFill>
            <a:schemeClr val="tx1"/>
          </a:solidFill>
          <a:latin typeface="+mn-lt"/>
          <a:cs typeface="+mn-cs"/>
        </a:defRPr>
      </a:lvl7pPr>
      <a:lvl8pPr marL="3427413" indent="-230188" algn="r" defTabSz="912813" rtl="1" fontAlgn="base">
        <a:spcBef>
          <a:spcPct val="20000"/>
        </a:spcBef>
        <a:spcAft>
          <a:spcPct val="0"/>
        </a:spcAft>
        <a:buChar char="»"/>
        <a:defRPr sz="1900">
          <a:solidFill>
            <a:schemeClr val="tx1"/>
          </a:solidFill>
          <a:latin typeface="+mn-lt"/>
          <a:cs typeface="+mn-cs"/>
        </a:defRPr>
      </a:lvl8pPr>
      <a:lvl9pPr marL="3884613" indent="-230188" algn="r" defTabSz="912813" rtl="1" fontAlgn="base">
        <a:spcBef>
          <a:spcPct val="20000"/>
        </a:spcBef>
        <a:spcAft>
          <a:spcPct val="0"/>
        </a:spcAft>
        <a:buChar char="»"/>
        <a:defRPr sz="1900">
          <a:solidFill>
            <a:schemeClr val="tx1"/>
          </a:solidFill>
          <a:latin typeface="+mn-lt"/>
          <a:cs typeface="+mn-cs"/>
        </a:defRPr>
      </a:lvl9pPr>
    </p:bodyStyle>
    <p:other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2" name="Text Box 4"/>
          <p:cNvSpPr txBox="1">
            <a:spLocks noChangeArrowheads="1"/>
          </p:cNvSpPr>
          <p:nvPr/>
        </p:nvSpPr>
        <p:spPr bwMode="auto">
          <a:xfrm>
            <a:off x="247650" y="1981200"/>
            <a:ext cx="8750300" cy="1016000"/>
          </a:xfrm>
          <a:prstGeom prst="rect">
            <a:avLst/>
          </a:prstGeom>
          <a:solidFill>
            <a:schemeClr val="bg1"/>
          </a:solidFill>
          <a:ln w="19050">
            <a:solidFill>
              <a:schemeClr val="tx1"/>
            </a:solidFill>
            <a:miter lim="800000"/>
            <a:headEnd/>
            <a:tailEnd/>
          </a:ln>
        </p:spPr>
        <p:txBody>
          <a:bodyPr lIns="91385" tIns="45692" rIns="91385" bIns="45692">
            <a:spAutoFit/>
          </a:bodyPr>
          <a:lstStyle>
            <a:lvl1pPr>
              <a:defRPr sz="3200">
                <a:solidFill>
                  <a:schemeClr val="tx1"/>
                </a:solidFill>
                <a:latin typeface="Arial" pitchFamily="34" charset="0"/>
                <a:cs typeface="Arial" pitchFamily="34" charset="0"/>
              </a:defRPr>
            </a:lvl1pPr>
            <a:lvl2pPr>
              <a:defRPr sz="2700">
                <a:solidFill>
                  <a:schemeClr val="tx1"/>
                </a:solidFill>
                <a:latin typeface="Arial" pitchFamily="34" charset="0"/>
                <a:cs typeface="Arial" pitchFamily="34" charset="0"/>
              </a:defRPr>
            </a:lvl2pPr>
            <a:lvl3pPr indent="-228600">
              <a:defRPr sz="2400">
                <a:solidFill>
                  <a:schemeClr val="tx1"/>
                </a:solidFill>
                <a:latin typeface="Arial" pitchFamily="34" charset="0"/>
                <a:cs typeface="Arial" pitchFamily="34" charset="0"/>
              </a:defRPr>
            </a:lvl3pPr>
            <a:lvl4pPr>
              <a:defRPr sz="1900">
                <a:solidFill>
                  <a:schemeClr val="tx1"/>
                </a:solidFill>
                <a:latin typeface="Arial" pitchFamily="34" charset="0"/>
                <a:cs typeface="Arial" pitchFamily="34" charset="0"/>
              </a:defRPr>
            </a:lvl4pPr>
            <a:lvl5pPr marL="2057400" indent="-228600">
              <a:defRPr sz="1900">
                <a:solidFill>
                  <a:schemeClr val="tx1"/>
                </a:solidFill>
                <a:latin typeface="Arial" pitchFamily="34" charset="0"/>
                <a:cs typeface="Arial" pitchFamily="34" charset="0"/>
              </a:defRPr>
            </a:lvl5pPr>
            <a:lvl6pPr marL="2514600" indent="-228600" eaLnBrk="0" hangingPunct="0">
              <a:defRPr sz="1900">
                <a:solidFill>
                  <a:schemeClr val="tx1"/>
                </a:solidFill>
                <a:latin typeface="Arial" pitchFamily="34" charset="0"/>
                <a:cs typeface="Arial" pitchFamily="34" charset="0"/>
              </a:defRPr>
            </a:lvl6pPr>
            <a:lvl7pPr marL="2971800" indent="-228600" eaLnBrk="0" hangingPunct="0">
              <a:defRPr sz="1900">
                <a:solidFill>
                  <a:schemeClr val="tx1"/>
                </a:solidFill>
                <a:latin typeface="Arial" pitchFamily="34" charset="0"/>
                <a:cs typeface="Arial" pitchFamily="34" charset="0"/>
              </a:defRPr>
            </a:lvl7pPr>
            <a:lvl8pPr marL="3429000" indent="-228600" eaLnBrk="0" hangingPunct="0">
              <a:defRPr sz="1900">
                <a:solidFill>
                  <a:schemeClr val="tx1"/>
                </a:solidFill>
                <a:latin typeface="Arial" pitchFamily="34" charset="0"/>
                <a:cs typeface="Arial" pitchFamily="34" charset="0"/>
              </a:defRPr>
            </a:lvl8pPr>
            <a:lvl9pPr marL="3886200" indent="-228600" eaLnBrk="0" hangingPunct="0">
              <a:defRPr sz="1900">
                <a:solidFill>
                  <a:schemeClr val="tx1"/>
                </a:solidFill>
                <a:latin typeface="Arial" pitchFamily="34" charset="0"/>
                <a:cs typeface="Arial" pitchFamily="34" charset="0"/>
              </a:defRPr>
            </a:lvl9pPr>
          </a:lstStyle>
          <a:p>
            <a:pPr algn="ctr" defTabSz="912813" eaLnBrk="1" hangingPunct="1">
              <a:spcBef>
                <a:spcPct val="50000"/>
              </a:spcBef>
            </a:pPr>
            <a:r>
              <a:rPr lang="ar-SA" altLang="ar-EG" sz="6000" b="0">
                <a:solidFill>
                  <a:srgbClr val="0000FF"/>
                </a:solidFill>
                <a:latin typeface="Angsana New" pitchFamily="18" charset="-34"/>
                <a:cs typeface="Andalus" pitchFamily="18" charset="-78"/>
              </a:rPr>
              <a:t>الترميم المعماري </a:t>
            </a:r>
            <a:r>
              <a:rPr lang="ar-EG" altLang="ar-EG" sz="6000" b="0">
                <a:solidFill>
                  <a:srgbClr val="0000FF"/>
                </a:solidFill>
                <a:latin typeface="Angsana New" pitchFamily="18" charset="-34"/>
                <a:cs typeface="Andalus" pitchFamily="18" charset="-78"/>
              </a:rPr>
              <a:t>للمباني الاثرية</a:t>
            </a:r>
            <a:endParaRPr lang="en-US" altLang="ar-EG" sz="1800" b="0"/>
          </a:p>
        </p:txBody>
      </p:sp>
      <p:sp>
        <p:nvSpPr>
          <p:cNvPr id="2054" name="Text Box 6"/>
          <p:cNvSpPr txBox="1">
            <a:spLocks noChangeArrowheads="1"/>
          </p:cNvSpPr>
          <p:nvPr/>
        </p:nvSpPr>
        <p:spPr bwMode="auto">
          <a:xfrm>
            <a:off x="990600" y="623888"/>
            <a:ext cx="7543800" cy="927100"/>
          </a:xfrm>
          <a:prstGeom prst="rect">
            <a:avLst/>
          </a:prstGeom>
          <a:solidFill>
            <a:schemeClr val="bg1"/>
          </a:solidFill>
          <a:ln w="12700">
            <a:solidFill>
              <a:schemeClr val="tx1"/>
            </a:solidFill>
            <a:miter lim="800000"/>
            <a:headEnd/>
            <a:tailEnd/>
          </a:ln>
        </p:spPr>
        <p:txBody>
          <a:bodyPr lIns="91385" tIns="45692" rIns="91385" bIns="45692">
            <a:spAutoFit/>
          </a:bodyPr>
          <a:lstStyle>
            <a:lvl1pPr>
              <a:defRPr sz="3200">
                <a:solidFill>
                  <a:schemeClr val="tx1"/>
                </a:solidFill>
                <a:latin typeface="Arial" pitchFamily="34" charset="0"/>
                <a:cs typeface="Arial" pitchFamily="34" charset="0"/>
              </a:defRPr>
            </a:lvl1pPr>
            <a:lvl2pPr>
              <a:defRPr sz="2700">
                <a:solidFill>
                  <a:schemeClr val="tx1"/>
                </a:solidFill>
                <a:latin typeface="Arial" pitchFamily="34" charset="0"/>
                <a:cs typeface="Arial" pitchFamily="34" charset="0"/>
              </a:defRPr>
            </a:lvl2pPr>
            <a:lvl3pPr indent="-228600">
              <a:defRPr sz="2400">
                <a:solidFill>
                  <a:schemeClr val="tx1"/>
                </a:solidFill>
                <a:latin typeface="Arial" pitchFamily="34" charset="0"/>
                <a:cs typeface="Arial" pitchFamily="34" charset="0"/>
              </a:defRPr>
            </a:lvl3pPr>
            <a:lvl4pPr>
              <a:defRPr sz="1900">
                <a:solidFill>
                  <a:schemeClr val="tx1"/>
                </a:solidFill>
                <a:latin typeface="Arial" pitchFamily="34" charset="0"/>
                <a:cs typeface="Arial" pitchFamily="34" charset="0"/>
              </a:defRPr>
            </a:lvl4pPr>
            <a:lvl5pPr marL="2057400" indent="-228600">
              <a:defRPr sz="1900">
                <a:solidFill>
                  <a:schemeClr val="tx1"/>
                </a:solidFill>
                <a:latin typeface="Arial" pitchFamily="34" charset="0"/>
                <a:cs typeface="Arial" pitchFamily="34" charset="0"/>
              </a:defRPr>
            </a:lvl5pPr>
            <a:lvl6pPr marL="2514600" indent="-228600" eaLnBrk="0" hangingPunct="0">
              <a:defRPr sz="1900">
                <a:solidFill>
                  <a:schemeClr val="tx1"/>
                </a:solidFill>
                <a:latin typeface="Arial" pitchFamily="34" charset="0"/>
                <a:cs typeface="Arial" pitchFamily="34" charset="0"/>
              </a:defRPr>
            </a:lvl6pPr>
            <a:lvl7pPr marL="2971800" indent="-228600" eaLnBrk="0" hangingPunct="0">
              <a:defRPr sz="1900">
                <a:solidFill>
                  <a:schemeClr val="tx1"/>
                </a:solidFill>
                <a:latin typeface="Arial" pitchFamily="34" charset="0"/>
                <a:cs typeface="Arial" pitchFamily="34" charset="0"/>
              </a:defRPr>
            </a:lvl7pPr>
            <a:lvl8pPr marL="3429000" indent="-228600" eaLnBrk="0" hangingPunct="0">
              <a:defRPr sz="1900">
                <a:solidFill>
                  <a:schemeClr val="tx1"/>
                </a:solidFill>
                <a:latin typeface="Arial" pitchFamily="34" charset="0"/>
                <a:cs typeface="Arial" pitchFamily="34" charset="0"/>
              </a:defRPr>
            </a:lvl8pPr>
            <a:lvl9pPr marL="3886200" indent="-228600" eaLnBrk="0" hangingPunct="0">
              <a:defRPr sz="1900">
                <a:solidFill>
                  <a:schemeClr val="tx1"/>
                </a:solidFill>
                <a:latin typeface="Arial" pitchFamily="34" charset="0"/>
                <a:cs typeface="Arial" pitchFamily="34" charset="0"/>
              </a:defRPr>
            </a:lvl9pPr>
          </a:lstStyle>
          <a:p>
            <a:pPr algn="ctr" defTabSz="912813" eaLnBrk="1" hangingPunct="1"/>
            <a:r>
              <a:rPr lang="ar-EG" altLang="ar-EG" sz="5400" b="0" u="sng">
                <a:latin typeface="AdineKirnberg-Script" pitchFamily="2" charset="0"/>
                <a:cs typeface="Andalus" pitchFamily="18" charset="-78"/>
              </a:rPr>
              <a:t>بسم الله الرحمن</a:t>
            </a:r>
            <a:r>
              <a:rPr lang="ar-EG" altLang="ar-EG" sz="5400" b="0" u="sng">
                <a:cs typeface="Andalus" pitchFamily="18" charset="-78"/>
              </a:rPr>
              <a:t> </a:t>
            </a:r>
            <a:r>
              <a:rPr lang="ar-EG" altLang="ar-EG" sz="5400" b="0" u="sng">
                <a:latin typeface="AdineKirnberg-Script" pitchFamily="2" charset="0"/>
                <a:cs typeface="Andalus" pitchFamily="18" charset="-78"/>
              </a:rPr>
              <a:t>الرحيم</a:t>
            </a:r>
            <a:endParaRPr lang="en-US" altLang="ar-EG" sz="5400" b="0" u="sng">
              <a:latin typeface="AdineKirnberg-Script" pitchFamily="2" charset="0"/>
              <a:cs typeface="Andalus" pitchFamily="18" charset="-78"/>
            </a:endParaRPr>
          </a:p>
        </p:txBody>
      </p:sp>
    </p:spTree>
  </p:cSld>
  <p:clrMapOvr>
    <a:masterClrMapping/>
  </p:clrMapOvr>
  <p:transition spd="med" advTm="6000">
    <p:wheel spokes="3"/>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054"/>
                                        </p:tgtEl>
                                        <p:attrNameLst>
                                          <p:attrName>style.visibility</p:attrName>
                                        </p:attrNameLst>
                                      </p:cBhvr>
                                      <p:to>
                                        <p:strVal val="visible"/>
                                      </p:to>
                                    </p:set>
                                    <p:anim calcmode="lin" valueType="num">
                                      <p:cBhvr>
                                        <p:cTn id="7" dur="1000" fill="hold"/>
                                        <p:tgtEl>
                                          <p:spTgt spid="2054"/>
                                        </p:tgtEl>
                                        <p:attrNameLst>
                                          <p:attrName>ppt_x</p:attrName>
                                        </p:attrNameLst>
                                      </p:cBhvr>
                                      <p:tavLst>
                                        <p:tav tm="0">
                                          <p:val>
                                            <p:strVal val="#ppt_x-.2"/>
                                          </p:val>
                                        </p:tav>
                                        <p:tav tm="100000">
                                          <p:val>
                                            <p:strVal val="#ppt_x"/>
                                          </p:val>
                                        </p:tav>
                                      </p:tavLst>
                                    </p:anim>
                                    <p:anim calcmode="lin" valueType="num">
                                      <p:cBhvr>
                                        <p:cTn id="8" dur="1000" fill="hold"/>
                                        <p:tgtEl>
                                          <p:spTgt spid="2054"/>
                                        </p:tgtEl>
                                        <p:attrNameLst>
                                          <p:attrName>ppt_y</p:attrName>
                                        </p:attrNameLst>
                                      </p:cBhvr>
                                      <p:tavLst>
                                        <p:tav tm="0">
                                          <p:val>
                                            <p:strVal val="#ppt_y"/>
                                          </p:val>
                                        </p:tav>
                                        <p:tav tm="100000">
                                          <p:val>
                                            <p:strVal val="#ppt_y"/>
                                          </p:val>
                                        </p:tav>
                                      </p:tavLst>
                                    </p:anim>
                                    <p:animEffect transition="in" filter="wipe(right)" prLst="gradientSize: 0.1">
                                      <p:cBhvr>
                                        <p:cTn id="9" dur="1000"/>
                                        <p:tgtEl>
                                          <p:spTgt spid="205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2052"/>
                                        </p:tgtEl>
                                        <p:attrNameLst>
                                          <p:attrName>style.visibility</p:attrName>
                                        </p:attrNameLst>
                                      </p:cBhvr>
                                      <p:to>
                                        <p:strVal val="visible"/>
                                      </p:to>
                                    </p:set>
                                    <p:anim calcmode="lin" valueType="num">
                                      <p:cBhvr>
                                        <p:cTn id="14" dur="1000" fill="hold"/>
                                        <p:tgtEl>
                                          <p:spTgt spid="2052"/>
                                        </p:tgtEl>
                                        <p:attrNameLst>
                                          <p:attrName>ppt_x</p:attrName>
                                        </p:attrNameLst>
                                      </p:cBhvr>
                                      <p:tavLst>
                                        <p:tav tm="0">
                                          <p:val>
                                            <p:strVal val="#ppt_x-.2"/>
                                          </p:val>
                                        </p:tav>
                                        <p:tav tm="100000">
                                          <p:val>
                                            <p:strVal val="#ppt_x"/>
                                          </p:val>
                                        </p:tav>
                                      </p:tavLst>
                                    </p:anim>
                                    <p:anim calcmode="lin" valueType="num">
                                      <p:cBhvr>
                                        <p:cTn id="15" dur="1000" fill="hold"/>
                                        <p:tgtEl>
                                          <p:spTgt spid="2052"/>
                                        </p:tgtEl>
                                        <p:attrNameLst>
                                          <p:attrName>ppt_y</p:attrName>
                                        </p:attrNameLst>
                                      </p:cBhvr>
                                      <p:tavLst>
                                        <p:tav tm="0">
                                          <p:val>
                                            <p:strVal val="#ppt_y"/>
                                          </p:val>
                                        </p:tav>
                                        <p:tav tm="100000">
                                          <p:val>
                                            <p:strVal val="#ppt_y"/>
                                          </p:val>
                                        </p:tav>
                                      </p:tavLst>
                                    </p:anim>
                                    <p:animEffect transition="in" filter="wipe(right)" prLst="gradientSize: 0.1">
                                      <p:cBhvr>
                                        <p:cTn id="16" dur="10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2" grpId="0" animBg="1"/>
      <p:bldP spid="205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4" name="Picture 8" descr="Img0005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609600"/>
            <a:ext cx="693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5" name="Text Box 9"/>
          <p:cNvSpPr txBox="1">
            <a:spLocks noChangeArrowheads="1"/>
          </p:cNvSpPr>
          <p:nvPr/>
        </p:nvSpPr>
        <p:spPr bwMode="auto">
          <a:xfrm>
            <a:off x="1752600" y="5105400"/>
            <a:ext cx="6400800" cy="531813"/>
          </a:xfrm>
          <a:prstGeom prst="rect">
            <a:avLst/>
          </a:prstGeom>
          <a:solidFill>
            <a:schemeClr val="bg1"/>
          </a:solidFill>
          <a:ln w="12700" algn="ctr">
            <a:solidFill>
              <a:schemeClr val="tx1"/>
            </a:solidFill>
            <a:miter lim="800000"/>
            <a:headEnd/>
            <a:tailEnd/>
          </a:ln>
        </p:spPr>
        <p:txBody>
          <a:bodyPr>
            <a:spAutoFit/>
          </a:bodyPr>
          <a:lstStyle>
            <a:lvl1pPr>
              <a:defRPr sz="3200">
                <a:solidFill>
                  <a:schemeClr val="tx1"/>
                </a:solidFill>
                <a:latin typeface="Arial" pitchFamily="34" charset="0"/>
                <a:cs typeface="Arial" pitchFamily="34" charset="0"/>
              </a:defRPr>
            </a:lvl1pPr>
            <a:lvl2pPr>
              <a:defRPr sz="2700">
                <a:solidFill>
                  <a:schemeClr val="tx1"/>
                </a:solidFill>
                <a:latin typeface="Arial" pitchFamily="34" charset="0"/>
                <a:cs typeface="Arial" pitchFamily="34" charset="0"/>
              </a:defRPr>
            </a:lvl2pPr>
            <a:lvl3pPr indent="-228600">
              <a:defRPr sz="2400">
                <a:solidFill>
                  <a:schemeClr val="tx1"/>
                </a:solidFill>
                <a:latin typeface="Arial" pitchFamily="34" charset="0"/>
                <a:cs typeface="Arial" pitchFamily="34" charset="0"/>
              </a:defRPr>
            </a:lvl3pPr>
            <a:lvl4pPr>
              <a:defRPr sz="1900">
                <a:solidFill>
                  <a:schemeClr val="tx1"/>
                </a:solidFill>
                <a:latin typeface="Arial" pitchFamily="34" charset="0"/>
                <a:cs typeface="Arial" pitchFamily="34" charset="0"/>
              </a:defRPr>
            </a:lvl4pPr>
            <a:lvl5pPr marL="2057400" indent="-228600">
              <a:defRPr sz="1900">
                <a:solidFill>
                  <a:schemeClr val="tx1"/>
                </a:solidFill>
                <a:latin typeface="Arial" pitchFamily="34" charset="0"/>
                <a:cs typeface="Arial" pitchFamily="34" charset="0"/>
              </a:defRPr>
            </a:lvl5pPr>
            <a:lvl6pPr marL="2514600" indent="-228600" eaLnBrk="0" hangingPunct="0">
              <a:defRPr sz="1900">
                <a:solidFill>
                  <a:schemeClr val="tx1"/>
                </a:solidFill>
                <a:latin typeface="Arial" pitchFamily="34" charset="0"/>
                <a:cs typeface="Arial" pitchFamily="34" charset="0"/>
              </a:defRPr>
            </a:lvl6pPr>
            <a:lvl7pPr marL="2971800" indent="-228600" eaLnBrk="0" hangingPunct="0">
              <a:defRPr sz="1900">
                <a:solidFill>
                  <a:schemeClr val="tx1"/>
                </a:solidFill>
                <a:latin typeface="Arial" pitchFamily="34" charset="0"/>
                <a:cs typeface="Arial" pitchFamily="34" charset="0"/>
              </a:defRPr>
            </a:lvl7pPr>
            <a:lvl8pPr marL="3429000" indent="-228600" eaLnBrk="0" hangingPunct="0">
              <a:defRPr sz="1900">
                <a:solidFill>
                  <a:schemeClr val="tx1"/>
                </a:solidFill>
                <a:latin typeface="Arial" pitchFamily="34" charset="0"/>
                <a:cs typeface="Arial" pitchFamily="34" charset="0"/>
              </a:defRPr>
            </a:lvl8pPr>
            <a:lvl9pPr marL="3886200" indent="-228600" eaLnBrk="0" hangingPunct="0">
              <a:defRPr sz="1900">
                <a:solidFill>
                  <a:schemeClr val="tx1"/>
                </a:solidFill>
                <a:latin typeface="Arial" pitchFamily="34" charset="0"/>
                <a:cs typeface="Arial" pitchFamily="34" charset="0"/>
              </a:defRPr>
            </a:lvl9pPr>
          </a:lstStyle>
          <a:p>
            <a:pPr algn="ctr">
              <a:spcBef>
                <a:spcPct val="50000"/>
              </a:spcBef>
            </a:pPr>
            <a:r>
              <a:rPr lang="ar-SA" altLang="ar-EG" sz="2800">
                <a:solidFill>
                  <a:srgbClr val="FF0000"/>
                </a:solidFill>
              </a:rPr>
              <a:t>صورة توضح برج بيزا المائل بايطاليا </a:t>
            </a:r>
            <a:endParaRPr lang="en-US" altLang="ar-EG" sz="2800">
              <a:solidFill>
                <a:srgbClr val="FF0000"/>
              </a:solidFill>
            </a:endParaRPr>
          </a:p>
        </p:txBody>
      </p:sp>
    </p:spTree>
  </p:cSld>
  <p:clrMapOvr>
    <a:masterClrMapping/>
  </p:clrMapOvr>
  <p:transition spd="med" advTm="6000">
    <p:wheel spokes="3"/>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nodeType="clickEffect">
                                  <p:stCondLst>
                                    <p:cond delay="0"/>
                                  </p:stCondLst>
                                  <p:childTnLst>
                                    <p:set>
                                      <p:cBhvr>
                                        <p:cTn id="6" dur="1" fill="hold">
                                          <p:stCondLst>
                                            <p:cond delay="0"/>
                                          </p:stCondLst>
                                        </p:cTn>
                                        <p:tgtEl>
                                          <p:spTgt spid="9224"/>
                                        </p:tgtEl>
                                        <p:attrNameLst>
                                          <p:attrName>style.visibility</p:attrName>
                                        </p:attrNameLst>
                                      </p:cBhvr>
                                      <p:to>
                                        <p:strVal val="visible"/>
                                      </p:to>
                                    </p:set>
                                    <p:anim calcmode="lin" valueType="num">
                                      <p:cBhvr>
                                        <p:cTn id="7" dur="1000" fill="hold"/>
                                        <p:tgtEl>
                                          <p:spTgt spid="9224"/>
                                        </p:tgtEl>
                                        <p:attrNameLst>
                                          <p:attrName>ppt_x</p:attrName>
                                        </p:attrNameLst>
                                      </p:cBhvr>
                                      <p:tavLst>
                                        <p:tav tm="0">
                                          <p:val>
                                            <p:strVal val="#ppt_x-.2"/>
                                          </p:val>
                                        </p:tav>
                                        <p:tav tm="100000">
                                          <p:val>
                                            <p:strVal val="#ppt_x"/>
                                          </p:val>
                                        </p:tav>
                                      </p:tavLst>
                                    </p:anim>
                                    <p:anim calcmode="lin" valueType="num">
                                      <p:cBhvr>
                                        <p:cTn id="8" dur="1000" fill="hold"/>
                                        <p:tgtEl>
                                          <p:spTgt spid="9224"/>
                                        </p:tgtEl>
                                        <p:attrNameLst>
                                          <p:attrName>ppt_y</p:attrName>
                                        </p:attrNameLst>
                                      </p:cBhvr>
                                      <p:tavLst>
                                        <p:tav tm="0">
                                          <p:val>
                                            <p:strVal val="#ppt_y"/>
                                          </p:val>
                                        </p:tav>
                                        <p:tav tm="100000">
                                          <p:val>
                                            <p:strVal val="#ppt_y"/>
                                          </p:val>
                                        </p:tav>
                                      </p:tavLst>
                                    </p:anim>
                                    <p:animEffect transition="in" filter="wipe(right)" prLst="gradientSize: 0.1">
                                      <p:cBhvr>
                                        <p:cTn id="9" dur="1000"/>
                                        <p:tgtEl>
                                          <p:spTgt spid="922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9225"/>
                                        </p:tgtEl>
                                        <p:attrNameLst>
                                          <p:attrName>style.visibility</p:attrName>
                                        </p:attrNameLst>
                                      </p:cBhvr>
                                      <p:to>
                                        <p:strVal val="visible"/>
                                      </p:to>
                                    </p:set>
                                    <p:anim calcmode="lin" valueType="num">
                                      <p:cBhvr additive="base">
                                        <p:cTn id="14" dur="500" fill="hold"/>
                                        <p:tgtEl>
                                          <p:spTgt spid="9225"/>
                                        </p:tgtEl>
                                        <p:attrNameLst>
                                          <p:attrName>ppt_x</p:attrName>
                                        </p:attrNameLst>
                                      </p:cBhvr>
                                      <p:tavLst>
                                        <p:tav tm="0">
                                          <p:val>
                                            <p:strVal val="#ppt_x"/>
                                          </p:val>
                                        </p:tav>
                                        <p:tav tm="100000">
                                          <p:val>
                                            <p:strVal val="#ppt_x"/>
                                          </p:val>
                                        </p:tav>
                                      </p:tavLst>
                                    </p:anim>
                                    <p:anim calcmode="lin" valueType="num">
                                      <p:cBhvr additive="base">
                                        <p:cTn id="15" dur="500" fill="hold"/>
                                        <p:tgtEl>
                                          <p:spTgt spid="92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9" name="Picture 9" descr="IMG_009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457200"/>
            <a:ext cx="6934200" cy="48006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0250" name="Oval 10"/>
          <p:cNvSpPr>
            <a:spLocks noChangeArrowheads="1"/>
          </p:cNvSpPr>
          <p:nvPr/>
        </p:nvSpPr>
        <p:spPr bwMode="auto">
          <a:xfrm>
            <a:off x="2971800" y="1447800"/>
            <a:ext cx="762000" cy="609600"/>
          </a:xfrm>
          <a:prstGeom prst="ellipse">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ar-EG" altLang="ar-EG"/>
          </a:p>
        </p:txBody>
      </p:sp>
      <p:sp>
        <p:nvSpPr>
          <p:cNvPr id="10251" name="Line 11"/>
          <p:cNvSpPr>
            <a:spLocks noChangeShapeType="1"/>
          </p:cNvSpPr>
          <p:nvPr/>
        </p:nvSpPr>
        <p:spPr bwMode="auto">
          <a:xfrm>
            <a:off x="2438400" y="1295400"/>
            <a:ext cx="685800" cy="0"/>
          </a:xfrm>
          <a:prstGeom prst="line">
            <a:avLst/>
          </a:prstGeom>
          <a:noFill/>
          <a:ln w="38100">
            <a:solidFill>
              <a:srgbClr val="FF0000"/>
            </a:solidFill>
            <a:round/>
            <a:headEnd/>
            <a:tailEnd type="stealth" w="lg" len="lg"/>
          </a:ln>
          <a:extLst>
            <a:ext uri="{909E8E84-426E-40DD-AFC4-6F175D3DCCD1}">
              <a14:hiddenFill xmlns:a14="http://schemas.microsoft.com/office/drawing/2010/main">
                <a:noFill/>
              </a14:hiddenFill>
            </a:ext>
          </a:extLst>
        </p:spPr>
        <p:txBody>
          <a:bodyPr/>
          <a:lstStyle/>
          <a:p>
            <a:endParaRPr lang="ar-EG"/>
          </a:p>
        </p:txBody>
      </p:sp>
      <p:sp>
        <p:nvSpPr>
          <p:cNvPr id="10252" name="Text Box 12"/>
          <p:cNvSpPr txBox="1">
            <a:spLocks noChangeArrowheads="1"/>
          </p:cNvSpPr>
          <p:nvPr/>
        </p:nvSpPr>
        <p:spPr bwMode="auto">
          <a:xfrm>
            <a:off x="1676400" y="5481638"/>
            <a:ext cx="6781800" cy="598487"/>
          </a:xfrm>
          <a:prstGeom prst="rect">
            <a:avLst/>
          </a:prstGeom>
          <a:solidFill>
            <a:schemeClr val="bg1"/>
          </a:solidFill>
          <a:ln w="19050" algn="ctr">
            <a:solidFill>
              <a:schemeClr val="tx1"/>
            </a:solidFill>
            <a:miter lim="800000"/>
            <a:headEnd/>
            <a:tailEnd/>
          </a:ln>
        </p:spPr>
        <p:txBody>
          <a:bodyPr>
            <a:spAutoFit/>
          </a:bodyPr>
          <a:lstStyle>
            <a:lvl1pPr>
              <a:defRPr sz="3200">
                <a:solidFill>
                  <a:schemeClr val="tx1"/>
                </a:solidFill>
                <a:latin typeface="Arial" pitchFamily="34" charset="0"/>
                <a:cs typeface="Arial" pitchFamily="34" charset="0"/>
              </a:defRPr>
            </a:lvl1pPr>
            <a:lvl2pPr>
              <a:defRPr sz="2700">
                <a:solidFill>
                  <a:schemeClr val="tx1"/>
                </a:solidFill>
                <a:latin typeface="Arial" pitchFamily="34" charset="0"/>
                <a:cs typeface="Arial" pitchFamily="34" charset="0"/>
              </a:defRPr>
            </a:lvl2pPr>
            <a:lvl3pPr indent="-228600">
              <a:defRPr sz="2400">
                <a:solidFill>
                  <a:schemeClr val="tx1"/>
                </a:solidFill>
                <a:latin typeface="Arial" pitchFamily="34" charset="0"/>
                <a:cs typeface="Arial" pitchFamily="34" charset="0"/>
              </a:defRPr>
            </a:lvl3pPr>
            <a:lvl4pPr>
              <a:defRPr sz="1900">
                <a:solidFill>
                  <a:schemeClr val="tx1"/>
                </a:solidFill>
                <a:latin typeface="Arial" pitchFamily="34" charset="0"/>
                <a:cs typeface="Arial" pitchFamily="34" charset="0"/>
              </a:defRPr>
            </a:lvl4pPr>
            <a:lvl5pPr marL="2057400" indent="-228600">
              <a:defRPr sz="1900">
                <a:solidFill>
                  <a:schemeClr val="tx1"/>
                </a:solidFill>
                <a:latin typeface="Arial" pitchFamily="34" charset="0"/>
                <a:cs typeface="Arial" pitchFamily="34" charset="0"/>
              </a:defRPr>
            </a:lvl5pPr>
            <a:lvl6pPr marL="2514600" indent="-228600" eaLnBrk="0" hangingPunct="0">
              <a:defRPr sz="1900">
                <a:solidFill>
                  <a:schemeClr val="tx1"/>
                </a:solidFill>
                <a:latin typeface="Arial" pitchFamily="34" charset="0"/>
                <a:cs typeface="Arial" pitchFamily="34" charset="0"/>
              </a:defRPr>
            </a:lvl6pPr>
            <a:lvl7pPr marL="2971800" indent="-228600" eaLnBrk="0" hangingPunct="0">
              <a:defRPr sz="1900">
                <a:solidFill>
                  <a:schemeClr val="tx1"/>
                </a:solidFill>
                <a:latin typeface="Arial" pitchFamily="34" charset="0"/>
                <a:cs typeface="Arial" pitchFamily="34" charset="0"/>
              </a:defRPr>
            </a:lvl7pPr>
            <a:lvl8pPr marL="3429000" indent="-228600" eaLnBrk="0" hangingPunct="0">
              <a:defRPr sz="1900">
                <a:solidFill>
                  <a:schemeClr val="tx1"/>
                </a:solidFill>
                <a:latin typeface="Arial" pitchFamily="34" charset="0"/>
                <a:cs typeface="Arial" pitchFamily="34" charset="0"/>
              </a:defRPr>
            </a:lvl8pPr>
            <a:lvl9pPr marL="3886200" indent="-228600" eaLnBrk="0" hangingPunct="0">
              <a:defRPr sz="1900">
                <a:solidFill>
                  <a:schemeClr val="tx1"/>
                </a:solidFill>
                <a:latin typeface="Arial" pitchFamily="34" charset="0"/>
                <a:cs typeface="Arial" pitchFamily="34" charset="0"/>
              </a:defRPr>
            </a:lvl9pPr>
          </a:lstStyle>
          <a:p>
            <a:pPr algn="ctr">
              <a:spcBef>
                <a:spcPct val="50000"/>
              </a:spcBef>
            </a:pPr>
            <a:r>
              <a:rPr lang="ar-SA" altLang="ar-EG">
                <a:solidFill>
                  <a:srgbClr val="FF0000"/>
                </a:solidFill>
              </a:rPr>
              <a:t>صورة توضح عملية تجميع العناصر المعمارية </a:t>
            </a:r>
            <a:endParaRPr lang="en-US" altLang="ar-EG">
              <a:solidFill>
                <a:srgbClr val="FF0000"/>
              </a:solidFill>
            </a:endParaRPr>
          </a:p>
        </p:txBody>
      </p:sp>
    </p:spTree>
  </p:cSld>
  <p:clrMapOvr>
    <a:masterClrMapping/>
  </p:clrMapOvr>
  <p:transition spd="med" advTm="6000">
    <p:wheel spokes="3"/>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0249"/>
                                        </p:tgtEl>
                                        <p:attrNameLst>
                                          <p:attrName>style.visibility</p:attrName>
                                        </p:attrNameLst>
                                      </p:cBhvr>
                                      <p:to>
                                        <p:strVal val="visible"/>
                                      </p:to>
                                    </p:set>
                                    <p:anim calcmode="lin" valueType="num">
                                      <p:cBhvr additive="base">
                                        <p:cTn id="7" dur="500" fill="hold"/>
                                        <p:tgtEl>
                                          <p:spTgt spid="10249"/>
                                        </p:tgtEl>
                                        <p:attrNameLst>
                                          <p:attrName>ppt_x</p:attrName>
                                        </p:attrNameLst>
                                      </p:cBhvr>
                                      <p:tavLst>
                                        <p:tav tm="0">
                                          <p:val>
                                            <p:strVal val="#ppt_x"/>
                                          </p:val>
                                        </p:tav>
                                        <p:tav tm="100000">
                                          <p:val>
                                            <p:strVal val="#ppt_x"/>
                                          </p:val>
                                        </p:tav>
                                      </p:tavLst>
                                    </p:anim>
                                    <p:anim calcmode="lin" valueType="num">
                                      <p:cBhvr additive="base">
                                        <p:cTn id="8" dur="500" fill="hold"/>
                                        <p:tgtEl>
                                          <p:spTgt spid="10249"/>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9" presetClass="entr" presetSubtype="0" fill="hold" grpId="0" nodeType="clickEffect">
                                  <p:stCondLst>
                                    <p:cond delay="0"/>
                                  </p:stCondLst>
                                  <p:childTnLst>
                                    <p:set>
                                      <p:cBhvr>
                                        <p:cTn id="12" dur="1" fill="hold">
                                          <p:stCondLst>
                                            <p:cond delay="0"/>
                                          </p:stCondLst>
                                        </p:cTn>
                                        <p:tgtEl>
                                          <p:spTgt spid="10250"/>
                                        </p:tgtEl>
                                        <p:attrNameLst>
                                          <p:attrName>style.visibility</p:attrName>
                                        </p:attrNameLst>
                                      </p:cBhvr>
                                      <p:to>
                                        <p:strVal val="visible"/>
                                      </p:to>
                                    </p:set>
                                    <p:anim calcmode="lin" valueType="num">
                                      <p:cBhvr>
                                        <p:cTn id="13" dur="1000" fill="hold"/>
                                        <p:tgtEl>
                                          <p:spTgt spid="10250"/>
                                        </p:tgtEl>
                                        <p:attrNameLst>
                                          <p:attrName>ppt_x</p:attrName>
                                        </p:attrNameLst>
                                      </p:cBhvr>
                                      <p:tavLst>
                                        <p:tav tm="0">
                                          <p:val>
                                            <p:strVal val="#ppt_x-.2"/>
                                          </p:val>
                                        </p:tav>
                                        <p:tav tm="100000">
                                          <p:val>
                                            <p:strVal val="#ppt_x"/>
                                          </p:val>
                                        </p:tav>
                                      </p:tavLst>
                                    </p:anim>
                                    <p:anim calcmode="lin" valueType="num">
                                      <p:cBhvr>
                                        <p:cTn id="14" dur="1000" fill="hold"/>
                                        <p:tgtEl>
                                          <p:spTgt spid="10250"/>
                                        </p:tgtEl>
                                        <p:attrNameLst>
                                          <p:attrName>ppt_y</p:attrName>
                                        </p:attrNameLst>
                                      </p:cBhvr>
                                      <p:tavLst>
                                        <p:tav tm="0">
                                          <p:val>
                                            <p:strVal val="#ppt_y"/>
                                          </p:val>
                                        </p:tav>
                                        <p:tav tm="100000">
                                          <p:val>
                                            <p:strVal val="#ppt_y"/>
                                          </p:val>
                                        </p:tav>
                                      </p:tavLst>
                                    </p:anim>
                                    <p:animEffect transition="in" filter="wipe(right)" prLst="gradientSize: 0.1">
                                      <p:cBhvr>
                                        <p:cTn id="15" dur="1000"/>
                                        <p:tgtEl>
                                          <p:spTgt spid="10250"/>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0251"/>
                                        </p:tgtEl>
                                        <p:attrNameLst>
                                          <p:attrName>style.visibility</p:attrName>
                                        </p:attrNameLst>
                                      </p:cBhvr>
                                      <p:to>
                                        <p:strVal val="visible"/>
                                      </p:to>
                                    </p:set>
                                    <p:anim calcmode="lin" valueType="num">
                                      <p:cBhvr additive="base">
                                        <p:cTn id="20" dur="500" fill="hold"/>
                                        <p:tgtEl>
                                          <p:spTgt spid="10251"/>
                                        </p:tgtEl>
                                        <p:attrNameLst>
                                          <p:attrName>ppt_x</p:attrName>
                                        </p:attrNameLst>
                                      </p:cBhvr>
                                      <p:tavLst>
                                        <p:tav tm="0">
                                          <p:val>
                                            <p:strVal val="#ppt_x"/>
                                          </p:val>
                                        </p:tav>
                                        <p:tav tm="100000">
                                          <p:val>
                                            <p:strVal val="#ppt_x"/>
                                          </p:val>
                                        </p:tav>
                                      </p:tavLst>
                                    </p:anim>
                                    <p:anim calcmode="lin" valueType="num">
                                      <p:cBhvr additive="base">
                                        <p:cTn id="21" dur="500" fill="hold"/>
                                        <p:tgtEl>
                                          <p:spTgt spid="10251"/>
                                        </p:tgtEl>
                                        <p:attrNameLst>
                                          <p:attrName>ppt_y</p:attrName>
                                        </p:attrNameLst>
                                      </p:cBhvr>
                                      <p:tavLst>
                                        <p:tav tm="0">
                                          <p:val>
                                            <p:strVal val="1+#ppt_h/2"/>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0252"/>
                                        </p:tgtEl>
                                        <p:attrNameLst>
                                          <p:attrName>style.visibility</p:attrName>
                                        </p:attrNameLst>
                                      </p:cBhvr>
                                      <p:to>
                                        <p:strVal val="visible"/>
                                      </p:to>
                                    </p:set>
                                    <p:anim calcmode="lin" valueType="num">
                                      <p:cBhvr additive="base">
                                        <p:cTn id="26" dur="500" fill="hold"/>
                                        <p:tgtEl>
                                          <p:spTgt spid="10252"/>
                                        </p:tgtEl>
                                        <p:attrNameLst>
                                          <p:attrName>ppt_x</p:attrName>
                                        </p:attrNameLst>
                                      </p:cBhvr>
                                      <p:tavLst>
                                        <p:tav tm="0">
                                          <p:val>
                                            <p:strVal val="#ppt_x"/>
                                          </p:val>
                                        </p:tav>
                                        <p:tav tm="100000">
                                          <p:val>
                                            <p:strVal val="#ppt_x"/>
                                          </p:val>
                                        </p:tav>
                                      </p:tavLst>
                                    </p:anim>
                                    <p:anim calcmode="lin" valueType="num">
                                      <p:cBhvr additive="base">
                                        <p:cTn id="27" dur="500" fill="hold"/>
                                        <p:tgtEl>
                                          <p:spTgt spid="102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0" grpId="0" animBg="1"/>
      <p:bldP spid="10251" grpId="0" animBg="1"/>
      <p:bldP spid="1025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71" name="Picture 7" descr="IMG_018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381000"/>
            <a:ext cx="7543800" cy="51704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1272" name="Text Box 8"/>
          <p:cNvSpPr txBox="1">
            <a:spLocks noChangeArrowheads="1"/>
          </p:cNvSpPr>
          <p:nvPr/>
        </p:nvSpPr>
        <p:spPr bwMode="auto">
          <a:xfrm>
            <a:off x="1447800" y="5715000"/>
            <a:ext cx="7086600" cy="538163"/>
          </a:xfrm>
          <a:prstGeom prst="rect">
            <a:avLst/>
          </a:prstGeom>
          <a:solidFill>
            <a:schemeClr val="bg1"/>
          </a:solidFill>
          <a:ln w="19050" algn="ctr">
            <a:solidFill>
              <a:schemeClr val="tx1"/>
            </a:solidFill>
            <a:miter lim="800000"/>
            <a:headEnd/>
            <a:tailEnd/>
          </a:ln>
        </p:spPr>
        <p:txBody>
          <a:bodyPr>
            <a:spAutoFit/>
          </a:bodyPr>
          <a:lstStyle>
            <a:lvl1pPr>
              <a:defRPr sz="3200">
                <a:solidFill>
                  <a:schemeClr val="tx1"/>
                </a:solidFill>
                <a:latin typeface="Arial" pitchFamily="34" charset="0"/>
                <a:cs typeface="Arial" pitchFamily="34" charset="0"/>
              </a:defRPr>
            </a:lvl1pPr>
            <a:lvl2pPr>
              <a:defRPr sz="2700">
                <a:solidFill>
                  <a:schemeClr val="tx1"/>
                </a:solidFill>
                <a:latin typeface="Arial" pitchFamily="34" charset="0"/>
                <a:cs typeface="Arial" pitchFamily="34" charset="0"/>
              </a:defRPr>
            </a:lvl2pPr>
            <a:lvl3pPr indent="-228600">
              <a:defRPr sz="2400">
                <a:solidFill>
                  <a:schemeClr val="tx1"/>
                </a:solidFill>
                <a:latin typeface="Arial" pitchFamily="34" charset="0"/>
                <a:cs typeface="Arial" pitchFamily="34" charset="0"/>
              </a:defRPr>
            </a:lvl3pPr>
            <a:lvl4pPr>
              <a:defRPr sz="1900">
                <a:solidFill>
                  <a:schemeClr val="tx1"/>
                </a:solidFill>
                <a:latin typeface="Arial" pitchFamily="34" charset="0"/>
                <a:cs typeface="Arial" pitchFamily="34" charset="0"/>
              </a:defRPr>
            </a:lvl4pPr>
            <a:lvl5pPr marL="2057400" indent="-228600">
              <a:defRPr sz="1900">
                <a:solidFill>
                  <a:schemeClr val="tx1"/>
                </a:solidFill>
                <a:latin typeface="Arial" pitchFamily="34" charset="0"/>
                <a:cs typeface="Arial" pitchFamily="34" charset="0"/>
              </a:defRPr>
            </a:lvl5pPr>
            <a:lvl6pPr marL="2514600" indent="-228600" eaLnBrk="0" hangingPunct="0">
              <a:defRPr sz="1900">
                <a:solidFill>
                  <a:schemeClr val="tx1"/>
                </a:solidFill>
                <a:latin typeface="Arial" pitchFamily="34" charset="0"/>
                <a:cs typeface="Arial" pitchFamily="34" charset="0"/>
              </a:defRPr>
            </a:lvl6pPr>
            <a:lvl7pPr marL="2971800" indent="-228600" eaLnBrk="0" hangingPunct="0">
              <a:defRPr sz="1900">
                <a:solidFill>
                  <a:schemeClr val="tx1"/>
                </a:solidFill>
                <a:latin typeface="Arial" pitchFamily="34" charset="0"/>
                <a:cs typeface="Arial" pitchFamily="34" charset="0"/>
              </a:defRPr>
            </a:lvl7pPr>
            <a:lvl8pPr marL="3429000" indent="-228600" eaLnBrk="0" hangingPunct="0">
              <a:defRPr sz="1900">
                <a:solidFill>
                  <a:schemeClr val="tx1"/>
                </a:solidFill>
                <a:latin typeface="Arial" pitchFamily="34" charset="0"/>
                <a:cs typeface="Arial" pitchFamily="34" charset="0"/>
              </a:defRPr>
            </a:lvl8pPr>
            <a:lvl9pPr marL="3886200" indent="-228600" eaLnBrk="0" hangingPunct="0">
              <a:defRPr sz="1900">
                <a:solidFill>
                  <a:schemeClr val="tx1"/>
                </a:solidFill>
                <a:latin typeface="Arial" pitchFamily="34" charset="0"/>
                <a:cs typeface="Arial" pitchFamily="34" charset="0"/>
              </a:defRPr>
            </a:lvl9pPr>
          </a:lstStyle>
          <a:p>
            <a:pPr algn="ctr">
              <a:spcBef>
                <a:spcPct val="50000"/>
              </a:spcBef>
            </a:pPr>
            <a:r>
              <a:rPr lang="ar-SA" altLang="ar-EG" sz="2800">
                <a:solidFill>
                  <a:srgbClr val="FF0000"/>
                </a:solidFill>
              </a:rPr>
              <a:t>صورة تبين موقع اثري تعرض للتدمير </a:t>
            </a:r>
            <a:endParaRPr lang="en-US" altLang="ar-EG" sz="2800">
              <a:solidFill>
                <a:srgbClr val="FF0000"/>
              </a:solidFill>
            </a:endParaRPr>
          </a:p>
        </p:txBody>
      </p:sp>
    </p:spTree>
  </p:cSld>
  <p:clrMapOvr>
    <a:masterClrMapping/>
  </p:clrMapOvr>
  <p:transition spd="med" advTm="6000">
    <p:wheel spokes="3"/>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1271"/>
                                        </p:tgtEl>
                                        <p:attrNameLst>
                                          <p:attrName>style.visibility</p:attrName>
                                        </p:attrNameLst>
                                      </p:cBhvr>
                                      <p:to>
                                        <p:strVal val="visible"/>
                                      </p:to>
                                    </p:set>
                                    <p:anim calcmode="lin" valueType="num">
                                      <p:cBhvr additive="base">
                                        <p:cTn id="7" dur="500" fill="hold"/>
                                        <p:tgtEl>
                                          <p:spTgt spid="11271"/>
                                        </p:tgtEl>
                                        <p:attrNameLst>
                                          <p:attrName>ppt_x</p:attrName>
                                        </p:attrNameLst>
                                      </p:cBhvr>
                                      <p:tavLst>
                                        <p:tav tm="0">
                                          <p:val>
                                            <p:strVal val="#ppt_x"/>
                                          </p:val>
                                        </p:tav>
                                        <p:tav tm="100000">
                                          <p:val>
                                            <p:strVal val="#ppt_x"/>
                                          </p:val>
                                        </p:tav>
                                      </p:tavLst>
                                    </p:anim>
                                    <p:anim calcmode="lin" valueType="num">
                                      <p:cBhvr additive="base">
                                        <p:cTn id="8" dur="500" fill="hold"/>
                                        <p:tgtEl>
                                          <p:spTgt spid="11271"/>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9" presetClass="entr" presetSubtype="0" fill="hold" grpId="0" nodeType="clickEffect">
                                  <p:stCondLst>
                                    <p:cond delay="0"/>
                                  </p:stCondLst>
                                  <p:childTnLst>
                                    <p:set>
                                      <p:cBhvr>
                                        <p:cTn id="12" dur="1" fill="hold">
                                          <p:stCondLst>
                                            <p:cond delay="0"/>
                                          </p:stCondLst>
                                        </p:cTn>
                                        <p:tgtEl>
                                          <p:spTgt spid="11272"/>
                                        </p:tgtEl>
                                        <p:attrNameLst>
                                          <p:attrName>style.visibility</p:attrName>
                                        </p:attrNameLst>
                                      </p:cBhvr>
                                      <p:to>
                                        <p:strVal val="visible"/>
                                      </p:to>
                                    </p:set>
                                    <p:anim calcmode="lin" valueType="num">
                                      <p:cBhvr>
                                        <p:cTn id="13" dur="1000" fill="hold"/>
                                        <p:tgtEl>
                                          <p:spTgt spid="11272"/>
                                        </p:tgtEl>
                                        <p:attrNameLst>
                                          <p:attrName>ppt_x</p:attrName>
                                        </p:attrNameLst>
                                      </p:cBhvr>
                                      <p:tavLst>
                                        <p:tav tm="0">
                                          <p:val>
                                            <p:strVal val="#ppt_x-.2"/>
                                          </p:val>
                                        </p:tav>
                                        <p:tav tm="100000">
                                          <p:val>
                                            <p:strVal val="#ppt_x"/>
                                          </p:val>
                                        </p:tav>
                                      </p:tavLst>
                                    </p:anim>
                                    <p:anim calcmode="lin" valueType="num">
                                      <p:cBhvr>
                                        <p:cTn id="14" dur="1000" fill="hold"/>
                                        <p:tgtEl>
                                          <p:spTgt spid="11272"/>
                                        </p:tgtEl>
                                        <p:attrNameLst>
                                          <p:attrName>ppt_y</p:attrName>
                                        </p:attrNameLst>
                                      </p:cBhvr>
                                      <p:tavLst>
                                        <p:tav tm="0">
                                          <p:val>
                                            <p:strVal val="#ppt_y"/>
                                          </p:val>
                                        </p:tav>
                                        <p:tav tm="100000">
                                          <p:val>
                                            <p:strVal val="#ppt_y"/>
                                          </p:val>
                                        </p:tav>
                                      </p:tavLst>
                                    </p:anim>
                                    <p:animEffect transition="in" filter="wipe(right)" prLst="gradientSize: 0.1">
                                      <p:cBhvr>
                                        <p:cTn id="15" dur="1000"/>
                                        <p:tgtEl>
                                          <p:spTgt spid="112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8" name="Picture 10" descr="IMG_197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304800"/>
            <a:ext cx="5715000" cy="59436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2299" name="Text Box 11"/>
          <p:cNvSpPr txBox="1">
            <a:spLocks noChangeArrowheads="1"/>
          </p:cNvSpPr>
          <p:nvPr/>
        </p:nvSpPr>
        <p:spPr bwMode="auto">
          <a:xfrm>
            <a:off x="152400" y="838200"/>
            <a:ext cx="3276600" cy="3460750"/>
          </a:xfrm>
          <a:prstGeom prst="rect">
            <a:avLst/>
          </a:prstGeom>
          <a:solidFill>
            <a:schemeClr val="bg1"/>
          </a:solidFill>
          <a:ln w="19050" algn="ctr">
            <a:solidFill>
              <a:schemeClr val="tx1"/>
            </a:solidFill>
            <a:miter lim="800000"/>
            <a:headEnd/>
            <a:tailEnd/>
          </a:ln>
        </p:spPr>
        <p:txBody>
          <a:bodyPr>
            <a:spAutoFit/>
          </a:bodyPr>
          <a:lstStyle>
            <a:lvl1pPr>
              <a:defRPr sz="3200">
                <a:solidFill>
                  <a:schemeClr val="tx1"/>
                </a:solidFill>
                <a:latin typeface="Arial" pitchFamily="34" charset="0"/>
                <a:cs typeface="Arial" pitchFamily="34" charset="0"/>
              </a:defRPr>
            </a:lvl1pPr>
            <a:lvl2pPr>
              <a:defRPr sz="2700">
                <a:solidFill>
                  <a:schemeClr val="tx1"/>
                </a:solidFill>
                <a:latin typeface="Arial" pitchFamily="34" charset="0"/>
                <a:cs typeface="Arial" pitchFamily="34" charset="0"/>
              </a:defRPr>
            </a:lvl2pPr>
            <a:lvl3pPr indent="-228600">
              <a:defRPr sz="2400">
                <a:solidFill>
                  <a:schemeClr val="tx1"/>
                </a:solidFill>
                <a:latin typeface="Arial" pitchFamily="34" charset="0"/>
                <a:cs typeface="Arial" pitchFamily="34" charset="0"/>
              </a:defRPr>
            </a:lvl3pPr>
            <a:lvl4pPr>
              <a:defRPr sz="1900">
                <a:solidFill>
                  <a:schemeClr val="tx1"/>
                </a:solidFill>
                <a:latin typeface="Arial" pitchFamily="34" charset="0"/>
                <a:cs typeface="Arial" pitchFamily="34" charset="0"/>
              </a:defRPr>
            </a:lvl4pPr>
            <a:lvl5pPr marL="2057400" indent="-228600">
              <a:defRPr sz="1900">
                <a:solidFill>
                  <a:schemeClr val="tx1"/>
                </a:solidFill>
                <a:latin typeface="Arial" pitchFamily="34" charset="0"/>
                <a:cs typeface="Arial" pitchFamily="34" charset="0"/>
              </a:defRPr>
            </a:lvl5pPr>
            <a:lvl6pPr marL="2514600" indent="-228600" eaLnBrk="0" hangingPunct="0">
              <a:defRPr sz="1900">
                <a:solidFill>
                  <a:schemeClr val="tx1"/>
                </a:solidFill>
                <a:latin typeface="Arial" pitchFamily="34" charset="0"/>
                <a:cs typeface="Arial" pitchFamily="34" charset="0"/>
              </a:defRPr>
            </a:lvl6pPr>
            <a:lvl7pPr marL="2971800" indent="-228600" eaLnBrk="0" hangingPunct="0">
              <a:defRPr sz="1900">
                <a:solidFill>
                  <a:schemeClr val="tx1"/>
                </a:solidFill>
                <a:latin typeface="Arial" pitchFamily="34" charset="0"/>
                <a:cs typeface="Arial" pitchFamily="34" charset="0"/>
              </a:defRPr>
            </a:lvl7pPr>
            <a:lvl8pPr marL="3429000" indent="-228600" eaLnBrk="0" hangingPunct="0">
              <a:defRPr sz="1900">
                <a:solidFill>
                  <a:schemeClr val="tx1"/>
                </a:solidFill>
                <a:latin typeface="Arial" pitchFamily="34" charset="0"/>
                <a:cs typeface="Arial" pitchFamily="34" charset="0"/>
              </a:defRPr>
            </a:lvl8pPr>
            <a:lvl9pPr marL="3886200" indent="-228600" eaLnBrk="0" hangingPunct="0">
              <a:defRPr sz="1900">
                <a:solidFill>
                  <a:schemeClr val="tx1"/>
                </a:solidFill>
                <a:latin typeface="Arial" pitchFamily="34" charset="0"/>
                <a:cs typeface="Arial" pitchFamily="34" charset="0"/>
              </a:defRPr>
            </a:lvl9pPr>
          </a:lstStyle>
          <a:p>
            <a:pPr>
              <a:spcBef>
                <a:spcPct val="50000"/>
              </a:spcBef>
            </a:pPr>
            <a:r>
              <a:rPr lang="ar-SA" altLang="ar-EG" sz="4400">
                <a:solidFill>
                  <a:srgbClr val="FF0000"/>
                </a:solidFill>
              </a:rPr>
              <a:t>صوره تبين شروخ بالعناصر المعمارية لجدران الكنيسه بمعبد دندره </a:t>
            </a:r>
            <a:endParaRPr lang="en-US" altLang="ar-EG" sz="4400">
              <a:solidFill>
                <a:srgbClr val="FF0000"/>
              </a:solidFill>
            </a:endParaRPr>
          </a:p>
        </p:txBody>
      </p:sp>
      <p:sp>
        <p:nvSpPr>
          <p:cNvPr id="12300" name="Line 12"/>
          <p:cNvSpPr>
            <a:spLocks noChangeShapeType="1"/>
          </p:cNvSpPr>
          <p:nvPr/>
        </p:nvSpPr>
        <p:spPr bwMode="auto">
          <a:xfrm flipV="1">
            <a:off x="4267200" y="4419600"/>
            <a:ext cx="1676400" cy="1066800"/>
          </a:xfrm>
          <a:prstGeom prst="line">
            <a:avLst/>
          </a:prstGeom>
          <a:noFill/>
          <a:ln w="38100">
            <a:solidFill>
              <a:srgbClr val="FF0000"/>
            </a:solidFill>
            <a:round/>
            <a:headEnd/>
            <a:tailEnd type="stealth" w="lg" len="lg"/>
          </a:ln>
          <a:extLst>
            <a:ext uri="{909E8E84-426E-40DD-AFC4-6F175D3DCCD1}">
              <a14:hiddenFill xmlns:a14="http://schemas.microsoft.com/office/drawing/2010/main">
                <a:noFill/>
              </a14:hiddenFill>
            </a:ext>
          </a:extLst>
        </p:spPr>
        <p:txBody>
          <a:bodyPr/>
          <a:lstStyle/>
          <a:p>
            <a:endParaRPr lang="ar-EG"/>
          </a:p>
        </p:txBody>
      </p:sp>
    </p:spTree>
  </p:cSld>
  <p:clrMapOvr>
    <a:masterClrMapping/>
  </p:clrMapOvr>
  <p:transition spd="med" advTm="6000">
    <p:wheel spokes="3"/>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nodeType="clickEffect">
                                  <p:stCondLst>
                                    <p:cond delay="0"/>
                                  </p:stCondLst>
                                  <p:childTnLst>
                                    <p:set>
                                      <p:cBhvr>
                                        <p:cTn id="6" dur="1" fill="hold">
                                          <p:stCondLst>
                                            <p:cond delay="0"/>
                                          </p:stCondLst>
                                        </p:cTn>
                                        <p:tgtEl>
                                          <p:spTgt spid="12298"/>
                                        </p:tgtEl>
                                        <p:attrNameLst>
                                          <p:attrName>style.visibility</p:attrName>
                                        </p:attrNameLst>
                                      </p:cBhvr>
                                      <p:to>
                                        <p:strVal val="visible"/>
                                      </p:to>
                                    </p:set>
                                    <p:animEffect transition="in" filter="fade">
                                      <p:cBhvr>
                                        <p:cTn id="7" dur="1000"/>
                                        <p:tgtEl>
                                          <p:spTgt spid="12298"/>
                                        </p:tgtEl>
                                      </p:cBhvr>
                                    </p:animEffect>
                                    <p:anim calcmode="lin" valueType="num">
                                      <p:cBhvr>
                                        <p:cTn id="8" dur="1000" fill="hold"/>
                                        <p:tgtEl>
                                          <p:spTgt spid="12298"/>
                                        </p:tgtEl>
                                        <p:attrNameLst>
                                          <p:attrName>ppt_x</p:attrName>
                                        </p:attrNameLst>
                                      </p:cBhvr>
                                      <p:tavLst>
                                        <p:tav tm="0">
                                          <p:val>
                                            <p:strVal val="#ppt_x"/>
                                          </p:val>
                                        </p:tav>
                                        <p:tav tm="100000">
                                          <p:val>
                                            <p:strVal val="#ppt_x"/>
                                          </p:val>
                                        </p:tav>
                                      </p:tavLst>
                                    </p:anim>
                                    <p:anim calcmode="lin" valueType="num">
                                      <p:cBhvr>
                                        <p:cTn id="9" dur="900" decel="100000" fill="hold"/>
                                        <p:tgtEl>
                                          <p:spTgt spid="12298"/>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2298"/>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2300"/>
                                        </p:tgtEl>
                                        <p:attrNameLst>
                                          <p:attrName>style.visibility</p:attrName>
                                        </p:attrNameLst>
                                      </p:cBhvr>
                                      <p:to>
                                        <p:strVal val="visible"/>
                                      </p:to>
                                    </p:set>
                                    <p:anim calcmode="lin" valueType="num">
                                      <p:cBhvr additive="base">
                                        <p:cTn id="15" dur="500" fill="hold"/>
                                        <p:tgtEl>
                                          <p:spTgt spid="12300"/>
                                        </p:tgtEl>
                                        <p:attrNameLst>
                                          <p:attrName>ppt_x</p:attrName>
                                        </p:attrNameLst>
                                      </p:cBhvr>
                                      <p:tavLst>
                                        <p:tav tm="0">
                                          <p:val>
                                            <p:strVal val="#ppt_x"/>
                                          </p:val>
                                        </p:tav>
                                        <p:tav tm="100000">
                                          <p:val>
                                            <p:strVal val="#ppt_x"/>
                                          </p:val>
                                        </p:tav>
                                      </p:tavLst>
                                    </p:anim>
                                    <p:anim calcmode="lin" valueType="num">
                                      <p:cBhvr additive="base">
                                        <p:cTn id="16" dur="500" fill="hold"/>
                                        <p:tgtEl>
                                          <p:spTgt spid="12300"/>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12299"/>
                                        </p:tgtEl>
                                        <p:attrNameLst>
                                          <p:attrName>style.visibility</p:attrName>
                                        </p:attrNameLst>
                                      </p:cBhvr>
                                      <p:to>
                                        <p:strVal val="visible"/>
                                      </p:to>
                                    </p:set>
                                    <p:anim calcmode="lin" valueType="num">
                                      <p:cBhvr>
                                        <p:cTn id="21" dur="1000" fill="hold"/>
                                        <p:tgtEl>
                                          <p:spTgt spid="12299"/>
                                        </p:tgtEl>
                                        <p:attrNameLst>
                                          <p:attrName>ppt_x</p:attrName>
                                        </p:attrNameLst>
                                      </p:cBhvr>
                                      <p:tavLst>
                                        <p:tav tm="0">
                                          <p:val>
                                            <p:strVal val="#ppt_x-.2"/>
                                          </p:val>
                                        </p:tav>
                                        <p:tav tm="100000">
                                          <p:val>
                                            <p:strVal val="#ppt_x"/>
                                          </p:val>
                                        </p:tav>
                                      </p:tavLst>
                                    </p:anim>
                                    <p:anim calcmode="lin" valueType="num">
                                      <p:cBhvr>
                                        <p:cTn id="22" dur="1000" fill="hold"/>
                                        <p:tgtEl>
                                          <p:spTgt spid="12299"/>
                                        </p:tgtEl>
                                        <p:attrNameLst>
                                          <p:attrName>ppt_y</p:attrName>
                                        </p:attrNameLst>
                                      </p:cBhvr>
                                      <p:tavLst>
                                        <p:tav tm="0">
                                          <p:val>
                                            <p:strVal val="#ppt_y"/>
                                          </p:val>
                                        </p:tav>
                                        <p:tav tm="100000">
                                          <p:val>
                                            <p:strVal val="#ppt_y"/>
                                          </p:val>
                                        </p:tav>
                                      </p:tavLst>
                                    </p:anim>
                                    <p:animEffect transition="in" filter="wipe(right)" prLst="gradientSize: 0.1">
                                      <p:cBhvr>
                                        <p:cTn id="23" dur="1000"/>
                                        <p:tgtEl>
                                          <p:spTgt spid="122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9" grpId="0" animBg="1"/>
      <p:bldP spid="1230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5410200" y="152400"/>
            <a:ext cx="3962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a:spAutoFit/>
          </a:bodyPr>
          <a:lstStyle>
            <a:lvl1pPr>
              <a:defRPr sz="3200">
                <a:solidFill>
                  <a:schemeClr val="tx1"/>
                </a:solidFill>
                <a:latin typeface="Arial" pitchFamily="34" charset="0"/>
                <a:cs typeface="Arial" pitchFamily="34" charset="0"/>
              </a:defRPr>
            </a:lvl1pPr>
            <a:lvl2pPr>
              <a:defRPr sz="2700">
                <a:solidFill>
                  <a:schemeClr val="tx1"/>
                </a:solidFill>
                <a:latin typeface="Arial" pitchFamily="34" charset="0"/>
                <a:cs typeface="Arial" pitchFamily="34" charset="0"/>
              </a:defRPr>
            </a:lvl2pPr>
            <a:lvl3pPr indent="-228600">
              <a:defRPr sz="2400">
                <a:solidFill>
                  <a:schemeClr val="tx1"/>
                </a:solidFill>
                <a:latin typeface="Arial" pitchFamily="34" charset="0"/>
                <a:cs typeface="Arial" pitchFamily="34" charset="0"/>
              </a:defRPr>
            </a:lvl3pPr>
            <a:lvl4pPr>
              <a:defRPr sz="1900">
                <a:solidFill>
                  <a:schemeClr val="tx1"/>
                </a:solidFill>
                <a:latin typeface="Arial" pitchFamily="34" charset="0"/>
                <a:cs typeface="Arial" pitchFamily="34" charset="0"/>
              </a:defRPr>
            </a:lvl4pPr>
            <a:lvl5pPr marL="2057400" indent="-228600">
              <a:defRPr sz="1900">
                <a:solidFill>
                  <a:schemeClr val="tx1"/>
                </a:solidFill>
                <a:latin typeface="Arial" pitchFamily="34" charset="0"/>
                <a:cs typeface="Arial" pitchFamily="34" charset="0"/>
              </a:defRPr>
            </a:lvl5pPr>
            <a:lvl6pPr marL="2514600" indent="-228600" eaLnBrk="0" hangingPunct="0">
              <a:defRPr sz="1900">
                <a:solidFill>
                  <a:schemeClr val="tx1"/>
                </a:solidFill>
                <a:latin typeface="Arial" pitchFamily="34" charset="0"/>
                <a:cs typeface="Arial" pitchFamily="34" charset="0"/>
              </a:defRPr>
            </a:lvl6pPr>
            <a:lvl7pPr marL="2971800" indent="-228600" eaLnBrk="0" hangingPunct="0">
              <a:defRPr sz="1900">
                <a:solidFill>
                  <a:schemeClr val="tx1"/>
                </a:solidFill>
                <a:latin typeface="Arial" pitchFamily="34" charset="0"/>
                <a:cs typeface="Arial" pitchFamily="34" charset="0"/>
              </a:defRPr>
            </a:lvl7pPr>
            <a:lvl8pPr marL="3429000" indent="-228600" eaLnBrk="0" hangingPunct="0">
              <a:defRPr sz="1900">
                <a:solidFill>
                  <a:schemeClr val="tx1"/>
                </a:solidFill>
                <a:latin typeface="Arial" pitchFamily="34" charset="0"/>
                <a:cs typeface="Arial" pitchFamily="34" charset="0"/>
              </a:defRPr>
            </a:lvl8pPr>
            <a:lvl9pPr marL="3886200" indent="-228600" eaLnBrk="0" hangingPunct="0">
              <a:defRPr sz="1900">
                <a:solidFill>
                  <a:schemeClr val="tx1"/>
                </a:solidFill>
                <a:latin typeface="Arial" pitchFamily="34" charset="0"/>
                <a:cs typeface="Arial" pitchFamily="34" charset="0"/>
              </a:defRPr>
            </a:lvl9pPr>
          </a:lstStyle>
          <a:p>
            <a:pPr>
              <a:spcBef>
                <a:spcPct val="50000"/>
              </a:spcBef>
            </a:pPr>
            <a:endParaRPr lang="en-US" altLang="ar-EG" sz="1800"/>
          </a:p>
        </p:txBody>
      </p:sp>
      <p:sp>
        <p:nvSpPr>
          <p:cNvPr id="13321" name="Text Box 9"/>
          <p:cNvSpPr txBox="1">
            <a:spLocks noChangeArrowheads="1"/>
          </p:cNvSpPr>
          <p:nvPr/>
        </p:nvSpPr>
        <p:spPr bwMode="auto">
          <a:xfrm>
            <a:off x="6172200" y="228600"/>
            <a:ext cx="3200400" cy="538163"/>
          </a:xfrm>
          <a:prstGeom prst="rect">
            <a:avLst/>
          </a:prstGeom>
          <a:solidFill>
            <a:schemeClr val="bg1"/>
          </a:solidFill>
          <a:ln w="19050" algn="ctr">
            <a:solidFill>
              <a:schemeClr val="tx1"/>
            </a:solidFill>
            <a:miter lim="800000"/>
            <a:headEnd/>
            <a:tailEnd/>
          </a:ln>
        </p:spPr>
        <p:txBody>
          <a:bodyPr>
            <a:spAutoFit/>
          </a:bodyPr>
          <a:lstStyle>
            <a:lvl1pPr>
              <a:defRPr sz="3200">
                <a:solidFill>
                  <a:schemeClr val="tx1"/>
                </a:solidFill>
                <a:latin typeface="Arial" pitchFamily="34" charset="0"/>
                <a:cs typeface="Arial" pitchFamily="34" charset="0"/>
              </a:defRPr>
            </a:lvl1pPr>
            <a:lvl2pPr>
              <a:defRPr sz="2700">
                <a:solidFill>
                  <a:schemeClr val="tx1"/>
                </a:solidFill>
                <a:latin typeface="Arial" pitchFamily="34" charset="0"/>
                <a:cs typeface="Arial" pitchFamily="34" charset="0"/>
              </a:defRPr>
            </a:lvl2pPr>
            <a:lvl3pPr indent="-228600">
              <a:defRPr sz="2400">
                <a:solidFill>
                  <a:schemeClr val="tx1"/>
                </a:solidFill>
                <a:latin typeface="Arial" pitchFamily="34" charset="0"/>
                <a:cs typeface="Arial" pitchFamily="34" charset="0"/>
              </a:defRPr>
            </a:lvl3pPr>
            <a:lvl4pPr>
              <a:defRPr sz="1900">
                <a:solidFill>
                  <a:schemeClr val="tx1"/>
                </a:solidFill>
                <a:latin typeface="Arial" pitchFamily="34" charset="0"/>
                <a:cs typeface="Arial" pitchFamily="34" charset="0"/>
              </a:defRPr>
            </a:lvl4pPr>
            <a:lvl5pPr marL="2057400" indent="-228600">
              <a:defRPr sz="1900">
                <a:solidFill>
                  <a:schemeClr val="tx1"/>
                </a:solidFill>
                <a:latin typeface="Arial" pitchFamily="34" charset="0"/>
                <a:cs typeface="Arial" pitchFamily="34" charset="0"/>
              </a:defRPr>
            </a:lvl5pPr>
            <a:lvl6pPr marL="2514600" indent="-228600" eaLnBrk="0" hangingPunct="0">
              <a:defRPr sz="1900">
                <a:solidFill>
                  <a:schemeClr val="tx1"/>
                </a:solidFill>
                <a:latin typeface="Arial" pitchFamily="34" charset="0"/>
                <a:cs typeface="Arial" pitchFamily="34" charset="0"/>
              </a:defRPr>
            </a:lvl6pPr>
            <a:lvl7pPr marL="2971800" indent="-228600" eaLnBrk="0" hangingPunct="0">
              <a:defRPr sz="1900">
                <a:solidFill>
                  <a:schemeClr val="tx1"/>
                </a:solidFill>
                <a:latin typeface="Arial" pitchFamily="34" charset="0"/>
                <a:cs typeface="Arial" pitchFamily="34" charset="0"/>
              </a:defRPr>
            </a:lvl7pPr>
            <a:lvl8pPr marL="3429000" indent="-228600" eaLnBrk="0" hangingPunct="0">
              <a:defRPr sz="1900">
                <a:solidFill>
                  <a:schemeClr val="tx1"/>
                </a:solidFill>
                <a:latin typeface="Arial" pitchFamily="34" charset="0"/>
                <a:cs typeface="Arial" pitchFamily="34" charset="0"/>
              </a:defRPr>
            </a:lvl8pPr>
            <a:lvl9pPr marL="3886200" indent="-228600" eaLnBrk="0" hangingPunct="0">
              <a:defRPr sz="1900">
                <a:solidFill>
                  <a:schemeClr val="tx1"/>
                </a:solidFill>
                <a:latin typeface="Arial" pitchFamily="34" charset="0"/>
                <a:cs typeface="Arial" pitchFamily="34" charset="0"/>
              </a:defRPr>
            </a:lvl9pPr>
          </a:lstStyle>
          <a:p>
            <a:pPr>
              <a:spcBef>
                <a:spcPct val="50000"/>
              </a:spcBef>
            </a:pPr>
            <a:r>
              <a:rPr lang="ar-SA" altLang="ar-EG" sz="2800">
                <a:solidFill>
                  <a:schemeClr val="accent2"/>
                </a:solidFill>
              </a:rPr>
              <a:t>ثانيا : الترميم الدقيق</a:t>
            </a:r>
            <a:r>
              <a:rPr lang="ar-SA" altLang="ar-EG" sz="1800"/>
              <a:t> </a:t>
            </a:r>
            <a:endParaRPr lang="en-US" altLang="ar-EG" sz="1800"/>
          </a:p>
        </p:txBody>
      </p:sp>
      <p:sp>
        <p:nvSpPr>
          <p:cNvPr id="13322" name="Text Box 10"/>
          <p:cNvSpPr txBox="1">
            <a:spLocks noChangeArrowheads="1"/>
          </p:cNvSpPr>
          <p:nvPr/>
        </p:nvSpPr>
        <p:spPr bwMode="auto">
          <a:xfrm>
            <a:off x="762000" y="990600"/>
            <a:ext cx="8153400" cy="4492625"/>
          </a:xfrm>
          <a:prstGeom prst="rect">
            <a:avLst/>
          </a:prstGeom>
          <a:solidFill>
            <a:schemeClr val="bg1"/>
          </a:solidFill>
          <a:ln w="19050" algn="ctr">
            <a:solidFill>
              <a:schemeClr val="tx1"/>
            </a:solidFill>
            <a:miter lim="800000"/>
            <a:headEnd/>
            <a:tailEnd/>
          </a:ln>
        </p:spPr>
        <p:txBody>
          <a:bodyPr>
            <a:spAutoFit/>
          </a:bodyPr>
          <a:lstStyle>
            <a:lvl1pPr>
              <a:defRPr sz="3200">
                <a:solidFill>
                  <a:schemeClr val="tx1"/>
                </a:solidFill>
                <a:latin typeface="Arial" pitchFamily="34" charset="0"/>
                <a:cs typeface="Arial" pitchFamily="34" charset="0"/>
              </a:defRPr>
            </a:lvl1pPr>
            <a:lvl2pPr>
              <a:defRPr sz="2700">
                <a:solidFill>
                  <a:schemeClr val="tx1"/>
                </a:solidFill>
                <a:latin typeface="Arial" pitchFamily="34" charset="0"/>
                <a:cs typeface="Arial" pitchFamily="34" charset="0"/>
              </a:defRPr>
            </a:lvl2pPr>
            <a:lvl3pPr indent="-228600">
              <a:defRPr sz="2400">
                <a:solidFill>
                  <a:schemeClr val="tx1"/>
                </a:solidFill>
                <a:latin typeface="Arial" pitchFamily="34" charset="0"/>
                <a:cs typeface="Arial" pitchFamily="34" charset="0"/>
              </a:defRPr>
            </a:lvl3pPr>
            <a:lvl4pPr>
              <a:defRPr sz="1900">
                <a:solidFill>
                  <a:schemeClr val="tx1"/>
                </a:solidFill>
                <a:latin typeface="Arial" pitchFamily="34" charset="0"/>
                <a:cs typeface="Arial" pitchFamily="34" charset="0"/>
              </a:defRPr>
            </a:lvl4pPr>
            <a:lvl5pPr marL="2057400" indent="-228600">
              <a:defRPr sz="1900">
                <a:solidFill>
                  <a:schemeClr val="tx1"/>
                </a:solidFill>
                <a:latin typeface="Arial" pitchFamily="34" charset="0"/>
                <a:cs typeface="Arial" pitchFamily="34" charset="0"/>
              </a:defRPr>
            </a:lvl5pPr>
            <a:lvl6pPr marL="2514600" indent="-228600" eaLnBrk="0" hangingPunct="0">
              <a:defRPr sz="1900">
                <a:solidFill>
                  <a:schemeClr val="tx1"/>
                </a:solidFill>
                <a:latin typeface="Arial" pitchFamily="34" charset="0"/>
                <a:cs typeface="Arial" pitchFamily="34" charset="0"/>
              </a:defRPr>
            </a:lvl6pPr>
            <a:lvl7pPr marL="2971800" indent="-228600" eaLnBrk="0" hangingPunct="0">
              <a:defRPr sz="1900">
                <a:solidFill>
                  <a:schemeClr val="tx1"/>
                </a:solidFill>
                <a:latin typeface="Arial" pitchFamily="34" charset="0"/>
                <a:cs typeface="Arial" pitchFamily="34" charset="0"/>
              </a:defRPr>
            </a:lvl7pPr>
            <a:lvl8pPr marL="3429000" indent="-228600" eaLnBrk="0" hangingPunct="0">
              <a:defRPr sz="1900">
                <a:solidFill>
                  <a:schemeClr val="tx1"/>
                </a:solidFill>
                <a:latin typeface="Arial" pitchFamily="34" charset="0"/>
                <a:cs typeface="Arial" pitchFamily="34" charset="0"/>
              </a:defRPr>
            </a:lvl8pPr>
            <a:lvl9pPr marL="3886200" indent="-228600" eaLnBrk="0" hangingPunct="0">
              <a:defRPr sz="1900">
                <a:solidFill>
                  <a:schemeClr val="tx1"/>
                </a:solidFill>
                <a:latin typeface="Arial" pitchFamily="34" charset="0"/>
                <a:cs typeface="Arial" pitchFamily="34" charset="0"/>
              </a:defRPr>
            </a:lvl9pPr>
          </a:lstStyle>
          <a:p>
            <a:pPr>
              <a:spcBef>
                <a:spcPct val="50000"/>
              </a:spcBef>
            </a:pPr>
            <a:r>
              <a:rPr lang="ar-SA" altLang="ar-EG" sz="2400">
                <a:solidFill>
                  <a:schemeClr val="accent2"/>
                </a:solidFill>
              </a:rPr>
              <a:t>جميع الاعمال الفنية الدقيقة التي تجري لعلاج وصيانة وحماية العناصر الزخرفية التي تكسو جدران المبني الاثري علي اساس من الدراسات العلميه مثل </a:t>
            </a:r>
          </a:p>
          <a:p>
            <a:pPr>
              <a:spcBef>
                <a:spcPct val="50000"/>
              </a:spcBef>
            </a:pPr>
            <a:r>
              <a:rPr lang="ar-SA" altLang="ar-EG" sz="2400">
                <a:solidFill>
                  <a:schemeClr val="accent2"/>
                </a:solidFill>
              </a:rPr>
              <a:t>التنظيف الدوري للعناصر الزخرفية سواء ميكانيكيا او كيميائيا لإزالة الاتساخات التي تشوهها .</a:t>
            </a:r>
          </a:p>
          <a:p>
            <a:pPr>
              <a:spcBef>
                <a:spcPct val="50000"/>
              </a:spcBef>
            </a:pPr>
            <a:r>
              <a:rPr lang="ar-SA" altLang="ar-EG" sz="2400">
                <a:solidFill>
                  <a:schemeClr val="accent2"/>
                </a:solidFill>
              </a:rPr>
              <a:t>استخلاص الاملاح التي قد تتواجد داخل جدران المبني الاثري .</a:t>
            </a:r>
          </a:p>
          <a:p>
            <a:pPr>
              <a:spcBef>
                <a:spcPct val="50000"/>
              </a:spcBef>
            </a:pPr>
            <a:r>
              <a:rPr lang="ar-SA" altLang="ar-EG" sz="2400">
                <a:solidFill>
                  <a:schemeClr val="accent2"/>
                </a:solidFill>
              </a:rPr>
              <a:t>تثبيت الالوان وطبقات الملاط .</a:t>
            </a:r>
          </a:p>
          <a:p>
            <a:pPr>
              <a:spcBef>
                <a:spcPct val="50000"/>
              </a:spcBef>
            </a:pPr>
            <a:r>
              <a:rPr lang="ar-SA" altLang="ar-EG" sz="2400">
                <a:solidFill>
                  <a:schemeClr val="accent2"/>
                </a:solidFill>
              </a:rPr>
              <a:t>تقوية البنية الاساسية لأحجار المبني الاثري .</a:t>
            </a:r>
          </a:p>
          <a:p>
            <a:pPr>
              <a:spcBef>
                <a:spcPct val="50000"/>
              </a:spcBef>
            </a:pPr>
            <a:r>
              <a:rPr lang="ar-SA" altLang="ar-EG" sz="2400">
                <a:solidFill>
                  <a:schemeClr val="accent2"/>
                </a:solidFill>
              </a:rPr>
              <a:t>تجميع ولصق الاجزاء المنفصلة من العناصر الزخرفية للمبني الاثري .</a:t>
            </a:r>
          </a:p>
          <a:p>
            <a:pPr>
              <a:spcBef>
                <a:spcPct val="50000"/>
              </a:spcBef>
            </a:pPr>
            <a:r>
              <a:rPr lang="ar-SA" altLang="ar-EG" sz="2400">
                <a:solidFill>
                  <a:schemeClr val="accent2"/>
                </a:solidFill>
              </a:rPr>
              <a:t>استكمال العناصر الزخرفيه المفقودة .</a:t>
            </a:r>
            <a:endParaRPr lang="en-US" altLang="ar-EG" sz="2400">
              <a:solidFill>
                <a:schemeClr val="accent2"/>
              </a:solidFill>
            </a:endParaRPr>
          </a:p>
        </p:txBody>
      </p:sp>
    </p:spTree>
  </p:cSld>
  <p:clrMapOvr>
    <a:masterClrMapping/>
  </p:clrMapOvr>
  <p:transition spd="med" advTm="6000">
    <p:wheel spokes="3"/>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321"/>
                                        </p:tgtEl>
                                        <p:attrNameLst>
                                          <p:attrName>style.visibility</p:attrName>
                                        </p:attrNameLst>
                                      </p:cBhvr>
                                      <p:to>
                                        <p:strVal val="visible"/>
                                      </p:to>
                                    </p:set>
                                    <p:anim calcmode="lin" valueType="num">
                                      <p:cBhvr additive="base">
                                        <p:cTn id="7" dur="500" fill="hold"/>
                                        <p:tgtEl>
                                          <p:spTgt spid="13321"/>
                                        </p:tgtEl>
                                        <p:attrNameLst>
                                          <p:attrName>ppt_x</p:attrName>
                                        </p:attrNameLst>
                                      </p:cBhvr>
                                      <p:tavLst>
                                        <p:tav tm="0">
                                          <p:val>
                                            <p:strVal val="#ppt_x"/>
                                          </p:val>
                                        </p:tav>
                                        <p:tav tm="100000">
                                          <p:val>
                                            <p:strVal val="#ppt_x"/>
                                          </p:val>
                                        </p:tav>
                                      </p:tavLst>
                                    </p:anim>
                                    <p:anim calcmode="lin" valueType="num">
                                      <p:cBhvr additive="base">
                                        <p:cTn id="8" dur="500" fill="hold"/>
                                        <p:tgtEl>
                                          <p:spTgt spid="13321"/>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9" presetClass="entr" presetSubtype="0" fill="hold" grpId="0" nodeType="clickEffect">
                                  <p:stCondLst>
                                    <p:cond delay="0"/>
                                  </p:stCondLst>
                                  <p:childTnLst>
                                    <p:set>
                                      <p:cBhvr>
                                        <p:cTn id="12" dur="1" fill="hold">
                                          <p:stCondLst>
                                            <p:cond delay="0"/>
                                          </p:stCondLst>
                                        </p:cTn>
                                        <p:tgtEl>
                                          <p:spTgt spid="13322"/>
                                        </p:tgtEl>
                                        <p:attrNameLst>
                                          <p:attrName>style.visibility</p:attrName>
                                        </p:attrNameLst>
                                      </p:cBhvr>
                                      <p:to>
                                        <p:strVal val="visible"/>
                                      </p:to>
                                    </p:set>
                                    <p:anim calcmode="lin" valueType="num">
                                      <p:cBhvr>
                                        <p:cTn id="13" dur="1000" fill="hold"/>
                                        <p:tgtEl>
                                          <p:spTgt spid="13322"/>
                                        </p:tgtEl>
                                        <p:attrNameLst>
                                          <p:attrName>ppt_x</p:attrName>
                                        </p:attrNameLst>
                                      </p:cBhvr>
                                      <p:tavLst>
                                        <p:tav tm="0">
                                          <p:val>
                                            <p:strVal val="#ppt_x-.2"/>
                                          </p:val>
                                        </p:tav>
                                        <p:tav tm="100000">
                                          <p:val>
                                            <p:strVal val="#ppt_x"/>
                                          </p:val>
                                        </p:tav>
                                      </p:tavLst>
                                    </p:anim>
                                    <p:anim calcmode="lin" valueType="num">
                                      <p:cBhvr>
                                        <p:cTn id="14" dur="1000" fill="hold"/>
                                        <p:tgtEl>
                                          <p:spTgt spid="13322"/>
                                        </p:tgtEl>
                                        <p:attrNameLst>
                                          <p:attrName>ppt_y</p:attrName>
                                        </p:attrNameLst>
                                      </p:cBhvr>
                                      <p:tavLst>
                                        <p:tav tm="0">
                                          <p:val>
                                            <p:strVal val="#ppt_y"/>
                                          </p:val>
                                        </p:tav>
                                        <p:tav tm="100000">
                                          <p:val>
                                            <p:strVal val="#ppt_y"/>
                                          </p:val>
                                        </p:tav>
                                      </p:tavLst>
                                    </p:anim>
                                    <p:animEffect transition="in" filter="wipe(right)" prLst="gradientSize: 0.1">
                                      <p:cBhvr>
                                        <p:cTn id="15" dur="1000"/>
                                        <p:tgtEl>
                                          <p:spTgt spid="133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1" grpId="0" animBg="1"/>
      <p:bldP spid="1332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a:grpSpLocks/>
          </p:cNvGrpSpPr>
          <p:nvPr/>
        </p:nvGrpSpPr>
        <p:grpSpPr bwMode="auto">
          <a:xfrm>
            <a:off x="914400" y="990600"/>
            <a:ext cx="3429000" cy="3276600"/>
            <a:chOff x="1008" y="1548"/>
            <a:chExt cx="4680" cy="3960"/>
          </a:xfrm>
        </p:grpSpPr>
        <p:pic>
          <p:nvPicPr>
            <p:cNvPr id="20488" name="Picture 6" descr="IMG_308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8" y="1549"/>
              <a:ext cx="4680" cy="3959"/>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0489" name="Text Box 7"/>
            <p:cNvSpPr txBox="1">
              <a:spLocks noChangeArrowheads="1"/>
            </p:cNvSpPr>
            <p:nvPr/>
          </p:nvSpPr>
          <p:spPr bwMode="auto">
            <a:xfrm>
              <a:off x="1008" y="1548"/>
              <a:ext cx="540" cy="540"/>
            </a:xfrm>
            <a:prstGeom prst="rect">
              <a:avLst/>
            </a:prstGeom>
            <a:solidFill>
              <a:srgbClr val="FFFFFF"/>
            </a:solidFill>
            <a:ln w="9525">
              <a:solidFill>
                <a:srgbClr val="000000"/>
              </a:solidFill>
              <a:miter lim="800000"/>
              <a:headEnd/>
              <a:tailEnd/>
            </a:ln>
          </p:spPr>
          <p:txBody>
            <a:bodyPr/>
            <a:lstStyle>
              <a:lvl1pPr>
                <a:defRPr sz="3200">
                  <a:solidFill>
                    <a:schemeClr val="tx1"/>
                  </a:solidFill>
                  <a:latin typeface="Arial" pitchFamily="34" charset="0"/>
                  <a:cs typeface="Arial" pitchFamily="34" charset="0"/>
                </a:defRPr>
              </a:lvl1pPr>
              <a:lvl2pPr>
                <a:defRPr sz="2700">
                  <a:solidFill>
                    <a:schemeClr val="tx1"/>
                  </a:solidFill>
                  <a:latin typeface="Arial" pitchFamily="34" charset="0"/>
                  <a:cs typeface="Arial" pitchFamily="34" charset="0"/>
                </a:defRPr>
              </a:lvl2pPr>
              <a:lvl3pPr indent="-228600">
                <a:defRPr sz="2400">
                  <a:solidFill>
                    <a:schemeClr val="tx1"/>
                  </a:solidFill>
                  <a:latin typeface="Arial" pitchFamily="34" charset="0"/>
                  <a:cs typeface="Arial" pitchFamily="34" charset="0"/>
                </a:defRPr>
              </a:lvl3pPr>
              <a:lvl4pPr>
                <a:defRPr sz="1900">
                  <a:solidFill>
                    <a:schemeClr val="tx1"/>
                  </a:solidFill>
                  <a:latin typeface="Arial" pitchFamily="34" charset="0"/>
                  <a:cs typeface="Arial" pitchFamily="34" charset="0"/>
                </a:defRPr>
              </a:lvl4pPr>
              <a:lvl5pPr marL="2057400" indent="-228600">
                <a:defRPr sz="1900">
                  <a:solidFill>
                    <a:schemeClr val="tx1"/>
                  </a:solidFill>
                  <a:latin typeface="Arial" pitchFamily="34" charset="0"/>
                  <a:cs typeface="Arial" pitchFamily="34" charset="0"/>
                </a:defRPr>
              </a:lvl5pPr>
              <a:lvl6pPr marL="2514600" indent="-228600" eaLnBrk="0" hangingPunct="0">
                <a:defRPr sz="1900">
                  <a:solidFill>
                    <a:schemeClr val="tx1"/>
                  </a:solidFill>
                  <a:latin typeface="Arial" pitchFamily="34" charset="0"/>
                  <a:cs typeface="Arial" pitchFamily="34" charset="0"/>
                </a:defRPr>
              </a:lvl6pPr>
              <a:lvl7pPr marL="2971800" indent="-228600" eaLnBrk="0" hangingPunct="0">
                <a:defRPr sz="1900">
                  <a:solidFill>
                    <a:schemeClr val="tx1"/>
                  </a:solidFill>
                  <a:latin typeface="Arial" pitchFamily="34" charset="0"/>
                  <a:cs typeface="Arial" pitchFamily="34" charset="0"/>
                </a:defRPr>
              </a:lvl7pPr>
              <a:lvl8pPr marL="3429000" indent="-228600" eaLnBrk="0" hangingPunct="0">
                <a:defRPr sz="1900">
                  <a:solidFill>
                    <a:schemeClr val="tx1"/>
                  </a:solidFill>
                  <a:latin typeface="Arial" pitchFamily="34" charset="0"/>
                  <a:cs typeface="Arial" pitchFamily="34" charset="0"/>
                </a:defRPr>
              </a:lvl8pPr>
              <a:lvl9pPr marL="3886200" indent="-228600" eaLnBrk="0" hangingPunct="0">
                <a:defRPr sz="1900">
                  <a:solidFill>
                    <a:schemeClr val="tx1"/>
                  </a:solidFill>
                  <a:latin typeface="Arial" pitchFamily="34" charset="0"/>
                  <a:cs typeface="Arial" pitchFamily="34" charset="0"/>
                </a:defRPr>
              </a:lvl9pPr>
            </a:lstStyle>
            <a:p>
              <a:pPr algn="ctr"/>
              <a:r>
                <a:rPr lang="en-US" altLang="ar-EG" sz="1500">
                  <a:latin typeface="Times New Roman" pitchFamily="18" charset="0"/>
                </a:rPr>
                <a:t>A</a:t>
              </a:r>
              <a:endParaRPr lang="en-US" altLang="ar-EG" sz="1800"/>
            </a:p>
          </p:txBody>
        </p:sp>
      </p:grpSp>
      <p:sp>
        <p:nvSpPr>
          <p:cNvPr id="335880" name="Text Box 8"/>
          <p:cNvSpPr txBox="1">
            <a:spLocks noChangeArrowheads="1"/>
          </p:cNvSpPr>
          <p:nvPr/>
        </p:nvSpPr>
        <p:spPr bwMode="auto">
          <a:xfrm>
            <a:off x="1295400" y="4724400"/>
            <a:ext cx="6934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pitchFamily="34" charset="0"/>
                <a:cs typeface="Arial" pitchFamily="34" charset="0"/>
              </a:defRPr>
            </a:lvl1pPr>
            <a:lvl2pPr>
              <a:defRPr sz="2700">
                <a:solidFill>
                  <a:schemeClr val="tx1"/>
                </a:solidFill>
                <a:latin typeface="Arial" pitchFamily="34" charset="0"/>
                <a:cs typeface="Arial" pitchFamily="34" charset="0"/>
              </a:defRPr>
            </a:lvl2pPr>
            <a:lvl3pPr indent="-228600">
              <a:defRPr sz="2400">
                <a:solidFill>
                  <a:schemeClr val="tx1"/>
                </a:solidFill>
                <a:latin typeface="Arial" pitchFamily="34" charset="0"/>
                <a:cs typeface="Arial" pitchFamily="34" charset="0"/>
              </a:defRPr>
            </a:lvl3pPr>
            <a:lvl4pPr>
              <a:defRPr sz="1900">
                <a:solidFill>
                  <a:schemeClr val="tx1"/>
                </a:solidFill>
                <a:latin typeface="Arial" pitchFamily="34" charset="0"/>
                <a:cs typeface="Arial" pitchFamily="34" charset="0"/>
              </a:defRPr>
            </a:lvl4pPr>
            <a:lvl5pPr marL="2057400" indent="-228600">
              <a:defRPr sz="1900">
                <a:solidFill>
                  <a:schemeClr val="tx1"/>
                </a:solidFill>
                <a:latin typeface="Arial" pitchFamily="34" charset="0"/>
                <a:cs typeface="Arial" pitchFamily="34" charset="0"/>
              </a:defRPr>
            </a:lvl5pPr>
            <a:lvl6pPr marL="2514600" indent="-228600" eaLnBrk="0" hangingPunct="0">
              <a:defRPr sz="1900">
                <a:solidFill>
                  <a:schemeClr val="tx1"/>
                </a:solidFill>
                <a:latin typeface="Arial" pitchFamily="34" charset="0"/>
                <a:cs typeface="Arial" pitchFamily="34" charset="0"/>
              </a:defRPr>
            </a:lvl6pPr>
            <a:lvl7pPr marL="2971800" indent="-228600" eaLnBrk="0" hangingPunct="0">
              <a:defRPr sz="1900">
                <a:solidFill>
                  <a:schemeClr val="tx1"/>
                </a:solidFill>
                <a:latin typeface="Arial" pitchFamily="34" charset="0"/>
                <a:cs typeface="Arial" pitchFamily="34" charset="0"/>
              </a:defRPr>
            </a:lvl7pPr>
            <a:lvl8pPr marL="3429000" indent="-228600" eaLnBrk="0" hangingPunct="0">
              <a:defRPr sz="1900">
                <a:solidFill>
                  <a:schemeClr val="tx1"/>
                </a:solidFill>
                <a:latin typeface="Arial" pitchFamily="34" charset="0"/>
                <a:cs typeface="Arial" pitchFamily="34" charset="0"/>
              </a:defRPr>
            </a:lvl8pPr>
            <a:lvl9pPr marL="3886200" indent="-228600" eaLnBrk="0" hangingPunct="0">
              <a:defRPr sz="1900">
                <a:solidFill>
                  <a:schemeClr val="tx1"/>
                </a:solidFill>
                <a:latin typeface="Arial" pitchFamily="34" charset="0"/>
                <a:cs typeface="Arial" pitchFamily="34" charset="0"/>
              </a:defRPr>
            </a:lvl9pPr>
          </a:lstStyle>
          <a:p>
            <a:pPr algn="ctr"/>
            <a:r>
              <a:rPr lang="ar-SA" altLang="ar-EG" sz="2000">
                <a:solidFill>
                  <a:srgbClr val="0000FF"/>
                </a:solidFill>
                <a:latin typeface="Times New Roman" pitchFamily="18" charset="0"/>
                <a:cs typeface="Simplified Arabic" pitchFamily="18" charset="-78"/>
              </a:rPr>
              <a:t>صورة (</a:t>
            </a:r>
            <a:r>
              <a:rPr lang="en-US" altLang="ar-EG" sz="2000">
                <a:solidFill>
                  <a:srgbClr val="0000FF"/>
                </a:solidFill>
                <a:latin typeface="Times New Roman" pitchFamily="18" charset="0"/>
                <a:cs typeface="Simplified Arabic" pitchFamily="18" charset="-78"/>
              </a:rPr>
              <a:t>A,B</a:t>
            </a:r>
            <a:r>
              <a:rPr lang="ar-SA" altLang="ar-EG" sz="2000">
                <a:solidFill>
                  <a:srgbClr val="0000FF"/>
                </a:solidFill>
                <a:latin typeface="Times New Roman" pitchFamily="18" charset="0"/>
                <a:cs typeface="Simplified Arabic" pitchFamily="18" charset="-78"/>
              </a:rPr>
              <a:t>) تبين سطح الحجر قبل وبعد عملية التنظيف بمحلول التنظيف رقم (</a:t>
            </a:r>
            <a:r>
              <a:rPr lang="en-US" altLang="ar-EG" sz="2000">
                <a:solidFill>
                  <a:srgbClr val="0000FF"/>
                </a:solidFill>
                <a:latin typeface="Times New Roman" pitchFamily="18" charset="0"/>
                <a:cs typeface="Simplified Arabic" pitchFamily="18" charset="-78"/>
              </a:rPr>
              <a:t>A</a:t>
            </a:r>
            <a:r>
              <a:rPr lang="ar-SA" altLang="ar-EG" sz="2000">
                <a:solidFill>
                  <a:srgbClr val="0000FF"/>
                </a:solidFill>
                <a:latin typeface="Times New Roman" pitchFamily="18" charset="0"/>
                <a:cs typeface="Simplified Arabic" pitchFamily="18" charset="-78"/>
              </a:rPr>
              <a:t>) والذي أستخدم في صورة كمادات  ( الواجهة الجنوبية الشرقية بالجامع)</a:t>
            </a:r>
            <a:endParaRPr lang="en-US" altLang="ar-EG" sz="2800">
              <a:solidFill>
                <a:srgbClr val="0000FF"/>
              </a:solidFill>
            </a:endParaRPr>
          </a:p>
        </p:txBody>
      </p:sp>
      <p:pic>
        <p:nvPicPr>
          <p:cNvPr id="335882" name="Picture 10" descr="IMG_308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0625" y="990600"/>
            <a:ext cx="3533775" cy="3124200"/>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0485" name="Text Box 11"/>
          <p:cNvSpPr txBox="1">
            <a:spLocks noChangeArrowheads="1"/>
          </p:cNvSpPr>
          <p:nvPr/>
        </p:nvSpPr>
        <p:spPr bwMode="auto">
          <a:xfrm>
            <a:off x="5000625" y="990600"/>
            <a:ext cx="438150" cy="425450"/>
          </a:xfrm>
          <a:prstGeom prst="rect">
            <a:avLst/>
          </a:prstGeom>
          <a:solidFill>
            <a:srgbClr val="FFFFFF"/>
          </a:solidFill>
          <a:ln w="9525">
            <a:solidFill>
              <a:srgbClr val="000000"/>
            </a:solidFill>
            <a:miter lim="800000"/>
            <a:headEnd/>
            <a:tailEnd/>
          </a:ln>
        </p:spPr>
        <p:txBody>
          <a:bodyPr/>
          <a:lstStyle>
            <a:lvl1pPr>
              <a:defRPr sz="3200">
                <a:solidFill>
                  <a:schemeClr val="tx1"/>
                </a:solidFill>
                <a:latin typeface="Arial" pitchFamily="34" charset="0"/>
                <a:cs typeface="Arial" pitchFamily="34" charset="0"/>
              </a:defRPr>
            </a:lvl1pPr>
            <a:lvl2pPr>
              <a:defRPr sz="2700">
                <a:solidFill>
                  <a:schemeClr val="tx1"/>
                </a:solidFill>
                <a:latin typeface="Arial" pitchFamily="34" charset="0"/>
                <a:cs typeface="Arial" pitchFamily="34" charset="0"/>
              </a:defRPr>
            </a:lvl2pPr>
            <a:lvl3pPr indent="-228600">
              <a:defRPr sz="2400">
                <a:solidFill>
                  <a:schemeClr val="tx1"/>
                </a:solidFill>
                <a:latin typeface="Arial" pitchFamily="34" charset="0"/>
                <a:cs typeface="Arial" pitchFamily="34" charset="0"/>
              </a:defRPr>
            </a:lvl3pPr>
            <a:lvl4pPr>
              <a:defRPr sz="1900">
                <a:solidFill>
                  <a:schemeClr val="tx1"/>
                </a:solidFill>
                <a:latin typeface="Arial" pitchFamily="34" charset="0"/>
                <a:cs typeface="Arial" pitchFamily="34" charset="0"/>
              </a:defRPr>
            </a:lvl4pPr>
            <a:lvl5pPr marL="2057400" indent="-228600">
              <a:defRPr sz="1900">
                <a:solidFill>
                  <a:schemeClr val="tx1"/>
                </a:solidFill>
                <a:latin typeface="Arial" pitchFamily="34" charset="0"/>
                <a:cs typeface="Arial" pitchFamily="34" charset="0"/>
              </a:defRPr>
            </a:lvl5pPr>
            <a:lvl6pPr marL="2514600" indent="-228600" eaLnBrk="0" hangingPunct="0">
              <a:defRPr sz="1900">
                <a:solidFill>
                  <a:schemeClr val="tx1"/>
                </a:solidFill>
                <a:latin typeface="Arial" pitchFamily="34" charset="0"/>
                <a:cs typeface="Arial" pitchFamily="34" charset="0"/>
              </a:defRPr>
            </a:lvl6pPr>
            <a:lvl7pPr marL="2971800" indent="-228600" eaLnBrk="0" hangingPunct="0">
              <a:defRPr sz="1900">
                <a:solidFill>
                  <a:schemeClr val="tx1"/>
                </a:solidFill>
                <a:latin typeface="Arial" pitchFamily="34" charset="0"/>
                <a:cs typeface="Arial" pitchFamily="34" charset="0"/>
              </a:defRPr>
            </a:lvl7pPr>
            <a:lvl8pPr marL="3429000" indent="-228600" eaLnBrk="0" hangingPunct="0">
              <a:defRPr sz="1900">
                <a:solidFill>
                  <a:schemeClr val="tx1"/>
                </a:solidFill>
                <a:latin typeface="Arial" pitchFamily="34" charset="0"/>
                <a:cs typeface="Arial" pitchFamily="34" charset="0"/>
              </a:defRPr>
            </a:lvl8pPr>
            <a:lvl9pPr marL="3886200" indent="-228600" eaLnBrk="0" hangingPunct="0">
              <a:defRPr sz="1900">
                <a:solidFill>
                  <a:schemeClr val="tx1"/>
                </a:solidFill>
                <a:latin typeface="Arial" pitchFamily="34" charset="0"/>
                <a:cs typeface="Arial" pitchFamily="34" charset="0"/>
              </a:defRPr>
            </a:lvl9pPr>
          </a:lstStyle>
          <a:p>
            <a:pPr algn="ctr"/>
            <a:r>
              <a:rPr lang="en-US" altLang="ar-EG" sz="1500">
                <a:latin typeface="Times New Roman" pitchFamily="18" charset="0"/>
              </a:rPr>
              <a:t>B</a:t>
            </a:r>
            <a:endParaRPr lang="en-US" altLang="ar-EG" sz="1800"/>
          </a:p>
        </p:txBody>
      </p:sp>
      <p:sp>
        <p:nvSpPr>
          <p:cNvPr id="335885" name="Line 13"/>
          <p:cNvSpPr>
            <a:spLocks noChangeShapeType="1"/>
          </p:cNvSpPr>
          <p:nvPr/>
        </p:nvSpPr>
        <p:spPr bwMode="auto">
          <a:xfrm flipV="1">
            <a:off x="4495800" y="3619500"/>
            <a:ext cx="1009650" cy="493713"/>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ar-EG"/>
          </a:p>
        </p:txBody>
      </p:sp>
      <p:sp>
        <p:nvSpPr>
          <p:cNvPr id="335886" name="Oval 14"/>
          <p:cNvSpPr>
            <a:spLocks noChangeArrowheads="1"/>
          </p:cNvSpPr>
          <p:nvPr/>
        </p:nvSpPr>
        <p:spPr bwMode="auto">
          <a:xfrm>
            <a:off x="5168900" y="2632075"/>
            <a:ext cx="2019300" cy="1481138"/>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ar-EG" altLang="ar-EG"/>
          </a:p>
        </p:txBody>
      </p:sp>
    </p:spTree>
  </p:cSld>
  <p:clrMapOvr>
    <a:masterClrMapping/>
  </p:clrMapOvr>
  <p:transition spd="med" advTm="6000">
    <p:wheel spokes="3"/>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3" presetClass="entr" presetSubtype="16" fill="hold" nodeType="clickEffect">
                                  <p:stCondLst>
                                    <p:cond delay="0"/>
                                  </p:stCondLst>
                                  <p:childTnLst>
                                    <p:set>
                                      <p:cBhvr>
                                        <p:cTn id="13" dur="1" fill="hold">
                                          <p:stCondLst>
                                            <p:cond delay="0"/>
                                          </p:stCondLst>
                                        </p:cTn>
                                        <p:tgtEl>
                                          <p:spTgt spid="335882"/>
                                        </p:tgtEl>
                                        <p:attrNameLst>
                                          <p:attrName>style.visibility</p:attrName>
                                        </p:attrNameLst>
                                      </p:cBhvr>
                                      <p:to>
                                        <p:strVal val="visible"/>
                                      </p:to>
                                    </p:set>
                                    <p:anim calcmode="lin" valueType="num">
                                      <p:cBhvr>
                                        <p:cTn id="14" dur="500" fill="hold"/>
                                        <p:tgtEl>
                                          <p:spTgt spid="335882"/>
                                        </p:tgtEl>
                                        <p:attrNameLst>
                                          <p:attrName>ppt_w</p:attrName>
                                        </p:attrNameLst>
                                      </p:cBhvr>
                                      <p:tavLst>
                                        <p:tav tm="0">
                                          <p:val>
                                            <p:fltVal val="0"/>
                                          </p:val>
                                        </p:tav>
                                        <p:tav tm="100000">
                                          <p:val>
                                            <p:strVal val="#ppt_w"/>
                                          </p:val>
                                        </p:tav>
                                      </p:tavLst>
                                    </p:anim>
                                    <p:anim calcmode="lin" valueType="num">
                                      <p:cBhvr>
                                        <p:cTn id="15" dur="500" fill="hold"/>
                                        <p:tgtEl>
                                          <p:spTgt spid="335882"/>
                                        </p:tgtEl>
                                        <p:attrNameLst>
                                          <p:attrName>ppt_h</p:attrName>
                                        </p:attrNameLst>
                                      </p:cBhvr>
                                      <p:tavLst>
                                        <p:tav tm="0">
                                          <p:val>
                                            <p:fltVal val="0"/>
                                          </p:val>
                                        </p:tav>
                                        <p:tav tm="100000">
                                          <p:val>
                                            <p:strVal val="#ppt_h"/>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9" presetClass="entr" presetSubtype="0" fill="hold" grpId="0" nodeType="clickEffect">
                                  <p:stCondLst>
                                    <p:cond delay="0"/>
                                  </p:stCondLst>
                                  <p:childTnLst>
                                    <p:set>
                                      <p:cBhvr>
                                        <p:cTn id="19" dur="1" fill="hold">
                                          <p:stCondLst>
                                            <p:cond delay="0"/>
                                          </p:stCondLst>
                                        </p:cTn>
                                        <p:tgtEl>
                                          <p:spTgt spid="335886"/>
                                        </p:tgtEl>
                                        <p:attrNameLst>
                                          <p:attrName>style.visibility</p:attrName>
                                        </p:attrNameLst>
                                      </p:cBhvr>
                                      <p:to>
                                        <p:strVal val="visible"/>
                                      </p:to>
                                    </p:set>
                                    <p:anim calcmode="lin" valueType="num">
                                      <p:cBhvr>
                                        <p:cTn id="20" dur="1000" fill="hold"/>
                                        <p:tgtEl>
                                          <p:spTgt spid="335886"/>
                                        </p:tgtEl>
                                        <p:attrNameLst>
                                          <p:attrName>ppt_x</p:attrName>
                                        </p:attrNameLst>
                                      </p:cBhvr>
                                      <p:tavLst>
                                        <p:tav tm="0">
                                          <p:val>
                                            <p:strVal val="#ppt_x-.2"/>
                                          </p:val>
                                        </p:tav>
                                        <p:tav tm="100000">
                                          <p:val>
                                            <p:strVal val="#ppt_x"/>
                                          </p:val>
                                        </p:tav>
                                      </p:tavLst>
                                    </p:anim>
                                    <p:anim calcmode="lin" valueType="num">
                                      <p:cBhvr>
                                        <p:cTn id="21" dur="1000" fill="hold"/>
                                        <p:tgtEl>
                                          <p:spTgt spid="335886"/>
                                        </p:tgtEl>
                                        <p:attrNameLst>
                                          <p:attrName>ppt_y</p:attrName>
                                        </p:attrNameLst>
                                      </p:cBhvr>
                                      <p:tavLst>
                                        <p:tav tm="0">
                                          <p:val>
                                            <p:strVal val="#ppt_y"/>
                                          </p:val>
                                        </p:tav>
                                        <p:tav tm="100000">
                                          <p:val>
                                            <p:strVal val="#ppt_y"/>
                                          </p:val>
                                        </p:tav>
                                      </p:tavLst>
                                    </p:anim>
                                    <p:animEffect transition="in" filter="wipe(right)" prLst="gradientSize: 0.1">
                                      <p:cBhvr>
                                        <p:cTn id="22" dur="1000"/>
                                        <p:tgtEl>
                                          <p:spTgt spid="33588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9" presetClass="entr" presetSubtype="0" fill="hold" grpId="0" nodeType="clickEffect">
                                  <p:stCondLst>
                                    <p:cond delay="0"/>
                                  </p:stCondLst>
                                  <p:childTnLst>
                                    <p:set>
                                      <p:cBhvr>
                                        <p:cTn id="26" dur="1" fill="hold">
                                          <p:stCondLst>
                                            <p:cond delay="0"/>
                                          </p:stCondLst>
                                        </p:cTn>
                                        <p:tgtEl>
                                          <p:spTgt spid="335885"/>
                                        </p:tgtEl>
                                        <p:attrNameLst>
                                          <p:attrName>style.visibility</p:attrName>
                                        </p:attrNameLst>
                                      </p:cBhvr>
                                      <p:to>
                                        <p:strVal val="visible"/>
                                      </p:to>
                                    </p:set>
                                    <p:anim calcmode="lin" valueType="num">
                                      <p:cBhvr>
                                        <p:cTn id="27" dur="1000" fill="hold"/>
                                        <p:tgtEl>
                                          <p:spTgt spid="335885"/>
                                        </p:tgtEl>
                                        <p:attrNameLst>
                                          <p:attrName>ppt_x</p:attrName>
                                        </p:attrNameLst>
                                      </p:cBhvr>
                                      <p:tavLst>
                                        <p:tav tm="0">
                                          <p:val>
                                            <p:strVal val="#ppt_x-.2"/>
                                          </p:val>
                                        </p:tav>
                                        <p:tav tm="100000">
                                          <p:val>
                                            <p:strVal val="#ppt_x"/>
                                          </p:val>
                                        </p:tav>
                                      </p:tavLst>
                                    </p:anim>
                                    <p:anim calcmode="lin" valueType="num">
                                      <p:cBhvr>
                                        <p:cTn id="28" dur="1000" fill="hold"/>
                                        <p:tgtEl>
                                          <p:spTgt spid="335885"/>
                                        </p:tgtEl>
                                        <p:attrNameLst>
                                          <p:attrName>ppt_y</p:attrName>
                                        </p:attrNameLst>
                                      </p:cBhvr>
                                      <p:tavLst>
                                        <p:tav tm="0">
                                          <p:val>
                                            <p:strVal val="#ppt_y"/>
                                          </p:val>
                                        </p:tav>
                                        <p:tav tm="100000">
                                          <p:val>
                                            <p:strVal val="#ppt_y"/>
                                          </p:val>
                                        </p:tav>
                                      </p:tavLst>
                                    </p:anim>
                                    <p:animEffect transition="in" filter="wipe(right)" prLst="gradientSize: 0.1">
                                      <p:cBhvr>
                                        <p:cTn id="29" dur="1000"/>
                                        <p:tgtEl>
                                          <p:spTgt spid="335885"/>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9" presetClass="entr" presetSubtype="0" fill="hold" grpId="0" nodeType="clickEffect">
                                  <p:stCondLst>
                                    <p:cond delay="0"/>
                                  </p:stCondLst>
                                  <p:childTnLst>
                                    <p:set>
                                      <p:cBhvr>
                                        <p:cTn id="33" dur="1" fill="hold">
                                          <p:stCondLst>
                                            <p:cond delay="0"/>
                                          </p:stCondLst>
                                        </p:cTn>
                                        <p:tgtEl>
                                          <p:spTgt spid="335880"/>
                                        </p:tgtEl>
                                        <p:attrNameLst>
                                          <p:attrName>style.visibility</p:attrName>
                                        </p:attrNameLst>
                                      </p:cBhvr>
                                      <p:to>
                                        <p:strVal val="visible"/>
                                      </p:to>
                                    </p:set>
                                    <p:anim calcmode="lin" valueType="num">
                                      <p:cBhvr>
                                        <p:cTn id="34" dur="1000" fill="hold"/>
                                        <p:tgtEl>
                                          <p:spTgt spid="335880"/>
                                        </p:tgtEl>
                                        <p:attrNameLst>
                                          <p:attrName>ppt_x</p:attrName>
                                        </p:attrNameLst>
                                      </p:cBhvr>
                                      <p:tavLst>
                                        <p:tav tm="0">
                                          <p:val>
                                            <p:strVal val="#ppt_x-.2"/>
                                          </p:val>
                                        </p:tav>
                                        <p:tav tm="100000">
                                          <p:val>
                                            <p:strVal val="#ppt_x"/>
                                          </p:val>
                                        </p:tav>
                                      </p:tavLst>
                                    </p:anim>
                                    <p:anim calcmode="lin" valueType="num">
                                      <p:cBhvr>
                                        <p:cTn id="35" dur="1000" fill="hold"/>
                                        <p:tgtEl>
                                          <p:spTgt spid="335880"/>
                                        </p:tgtEl>
                                        <p:attrNameLst>
                                          <p:attrName>ppt_y</p:attrName>
                                        </p:attrNameLst>
                                      </p:cBhvr>
                                      <p:tavLst>
                                        <p:tav tm="0">
                                          <p:val>
                                            <p:strVal val="#ppt_y"/>
                                          </p:val>
                                        </p:tav>
                                        <p:tav tm="100000">
                                          <p:val>
                                            <p:strVal val="#ppt_y"/>
                                          </p:val>
                                        </p:tav>
                                      </p:tavLst>
                                    </p:anim>
                                    <p:animEffect transition="in" filter="wipe(right)" prLst="gradientSize: 0.1">
                                      <p:cBhvr>
                                        <p:cTn id="36" dur="1000"/>
                                        <p:tgtEl>
                                          <p:spTgt spid="3358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880" grpId="0"/>
      <p:bldP spid="335885" grpId="0" animBg="1"/>
      <p:bldP spid="33588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59" name="Rectangle 23"/>
          <p:cNvSpPr>
            <a:spLocks noChangeArrowheads="1"/>
          </p:cNvSpPr>
          <p:nvPr/>
        </p:nvSpPr>
        <p:spPr bwMode="auto">
          <a:xfrm>
            <a:off x="266700" y="304800"/>
            <a:ext cx="9182100" cy="6248400"/>
          </a:xfrm>
          <a:prstGeom prst="rect">
            <a:avLst/>
          </a:prstGeom>
          <a:solidFill>
            <a:schemeClr val="bg1"/>
          </a:solidFill>
          <a:ln w="9525">
            <a:solidFill>
              <a:schemeClr val="tx1"/>
            </a:solidFill>
            <a:miter lim="800000"/>
            <a:headEnd/>
            <a:tailEnd/>
          </a:ln>
        </p:spPr>
        <p:txBody>
          <a:bodyPr lIns="91385" tIns="45692" rIns="91385" bIns="45692"/>
          <a:lstStyle/>
          <a:p>
            <a:pPr marL="341313" indent="-341313" defTabSz="912813" eaLnBrk="1" hangingPunct="1">
              <a:spcBef>
                <a:spcPct val="20000"/>
              </a:spcBef>
              <a:buFontTx/>
              <a:buChar char="•"/>
            </a:pPr>
            <a:r>
              <a:rPr lang="ar-EG" altLang="ar-EG" sz="3200" u="sng">
                <a:solidFill>
                  <a:schemeClr val="accent2"/>
                </a:solidFill>
              </a:rPr>
              <a:t>المنهجية العامة لمشروع ال</a:t>
            </a:r>
            <a:r>
              <a:rPr lang="ar-SA" altLang="ar-EG" sz="3200" u="sng">
                <a:solidFill>
                  <a:schemeClr val="accent2"/>
                </a:solidFill>
              </a:rPr>
              <a:t>ترميم</a:t>
            </a:r>
            <a:r>
              <a:rPr lang="ar-EG" altLang="ar-EG" sz="3200" u="sng">
                <a:solidFill>
                  <a:schemeClr val="accent2"/>
                </a:solidFill>
              </a:rPr>
              <a:t> وال</a:t>
            </a:r>
            <a:r>
              <a:rPr lang="ar-SA" altLang="ar-EG" sz="3200" u="sng">
                <a:solidFill>
                  <a:schemeClr val="accent2"/>
                </a:solidFill>
              </a:rPr>
              <a:t>حفاظ</a:t>
            </a:r>
            <a:r>
              <a:rPr lang="ar-EG" altLang="ar-EG" sz="3200" u="sng">
                <a:solidFill>
                  <a:schemeClr val="accent2"/>
                </a:solidFill>
              </a:rPr>
              <a:t> :</a:t>
            </a:r>
            <a:endParaRPr lang="ar-EG" altLang="ar-EG" sz="3200">
              <a:solidFill>
                <a:schemeClr val="accent2"/>
              </a:solidFill>
            </a:endParaRPr>
          </a:p>
          <a:p>
            <a:pPr marL="341313" indent="-341313" defTabSz="912813" eaLnBrk="1" hangingPunct="1">
              <a:spcBef>
                <a:spcPct val="20000"/>
              </a:spcBef>
              <a:buFontTx/>
              <a:buChar char="•"/>
            </a:pPr>
            <a:r>
              <a:rPr lang="ar-EG" altLang="ar-EG" sz="3200">
                <a:solidFill>
                  <a:schemeClr val="accent2"/>
                </a:solidFill>
              </a:rPr>
              <a:t>سوف تتم الدراسة من خلال المراحل التالية :</a:t>
            </a:r>
          </a:p>
          <a:p>
            <a:pPr marL="341313" indent="-341313" defTabSz="912813" eaLnBrk="1" hangingPunct="1">
              <a:spcBef>
                <a:spcPct val="20000"/>
              </a:spcBef>
              <a:buFontTx/>
              <a:buChar char="•"/>
            </a:pPr>
            <a:r>
              <a:rPr lang="ar-EG" altLang="ar-EG" sz="3200">
                <a:solidFill>
                  <a:schemeClr val="accent2"/>
                </a:solidFill>
              </a:rPr>
              <a:t> </a:t>
            </a:r>
            <a:r>
              <a:rPr lang="ar-SA" altLang="ar-EG" sz="3200">
                <a:solidFill>
                  <a:srgbClr val="FF0000"/>
                </a:solidFill>
              </a:rPr>
              <a:t>القيم والمعايير الاساسية التي تميز المبني الاثري</a:t>
            </a:r>
          </a:p>
          <a:p>
            <a:pPr marL="341313" indent="-341313" defTabSz="912813" eaLnBrk="1" hangingPunct="1">
              <a:spcBef>
                <a:spcPct val="20000"/>
              </a:spcBef>
              <a:buFontTx/>
              <a:buChar char="•"/>
            </a:pPr>
            <a:r>
              <a:rPr lang="ar-EG" altLang="ar-EG" sz="3200">
                <a:solidFill>
                  <a:srgbClr val="FF0000"/>
                </a:solidFill>
              </a:rPr>
              <a:t>التوثيق الأثري والتتبع التاريخي</a:t>
            </a:r>
            <a:r>
              <a:rPr lang="ar-EG" altLang="ar-EG" sz="3200">
                <a:solidFill>
                  <a:schemeClr val="accent2"/>
                </a:solidFill>
              </a:rPr>
              <a:t> .</a:t>
            </a:r>
          </a:p>
          <a:p>
            <a:pPr marL="341313" indent="-341313" defTabSz="912813" eaLnBrk="1" hangingPunct="1">
              <a:spcBef>
                <a:spcPct val="20000"/>
              </a:spcBef>
              <a:buFontTx/>
              <a:buChar char="•"/>
            </a:pPr>
            <a:r>
              <a:rPr lang="ar-EG" altLang="ar-EG" sz="3200">
                <a:solidFill>
                  <a:schemeClr val="accent2"/>
                </a:solidFill>
              </a:rPr>
              <a:t> </a:t>
            </a:r>
            <a:r>
              <a:rPr lang="ar-EG" altLang="ar-EG" sz="3200">
                <a:solidFill>
                  <a:srgbClr val="FF0000"/>
                </a:solidFill>
              </a:rPr>
              <a:t>دراسة الوضع الراهن للأثر</a:t>
            </a:r>
            <a:r>
              <a:rPr lang="ar-EG" altLang="ar-EG" sz="3200">
                <a:solidFill>
                  <a:schemeClr val="accent2"/>
                </a:solidFill>
              </a:rPr>
              <a:t> .</a:t>
            </a:r>
          </a:p>
          <a:p>
            <a:pPr marL="341313" indent="-341313" defTabSz="912813" eaLnBrk="1" hangingPunct="1">
              <a:spcBef>
                <a:spcPct val="20000"/>
              </a:spcBef>
              <a:buFontTx/>
              <a:buChar char="•"/>
            </a:pPr>
            <a:r>
              <a:rPr lang="ar-EG" altLang="ar-EG" sz="3200">
                <a:solidFill>
                  <a:schemeClr val="accent2"/>
                </a:solidFill>
              </a:rPr>
              <a:t> </a:t>
            </a:r>
            <a:r>
              <a:rPr lang="ar-EG" altLang="ar-EG" sz="3200">
                <a:solidFill>
                  <a:srgbClr val="FF0000"/>
                </a:solidFill>
              </a:rPr>
              <a:t>تحديد المشاكل وأسباب التدهور وتحليلها</a:t>
            </a:r>
            <a:r>
              <a:rPr lang="ar-EG" altLang="ar-EG" sz="3200">
                <a:solidFill>
                  <a:schemeClr val="accent2"/>
                </a:solidFill>
              </a:rPr>
              <a:t>.</a:t>
            </a:r>
          </a:p>
          <a:p>
            <a:pPr marL="341313" indent="-341313" defTabSz="912813" eaLnBrk="1" hangingPunct="1">
              <a:spcBef>
                <a:spcPct val="20000"/>
              </a:spcBef>
              <a:buFontTx/>
              <a:buChar char="•"/>
            </a:pPr>
            <a:r>
              <a:rPr lang="ar-SA" altLang="ar-EG" sz="3200">
                <a:solidFill>
                  <a:srgbClr val="FF0000"/>
                </a:solidFill>
              </a:rPr>
              <a:t>عمليات العلاج والصيانة</a:t>
            </a:r>
            <a:r>
              <a:rPr lang="ar-EG" altLang="ar-EG" sz="3200">
                <a:solidFill>
                  <a:schemeClr val="accent2"/>
                </a:solidFill>
              </a:rPr>
              <a:t>.</a:t>
            </a:r>
            <a:endParaRPr lang="en-US" altLang="ar-EG" sz="3200">
              <a:solidFill>
                <a:schemeClr val="accent2"/>
              </a:solidFill>
            </a:endParaRPr>
          </a:p>
        </p:txBody>
      </p:sp>
    </p:spTree>
  </p:cSld>
  <p:clrMapOvr>
    <a:masterClrMapping/>
  </p:clrMapOvr>
  <p:transition spd="med" advTm="6000">
    <p:wheel spokes="3"/>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14359">
                                            <p:bg/>
                                          </p:spTgt>
                                        </p:tgtEl>
                                        <p:attrNameLst>
                                          <p:attrName>style.visibility</p:attrName>
                                        </p:attrNameLst>
                                      </p:cBhvr>
                                      <p:to>
                                        <p:strVal val="visible"/>
                                      </p:to>
                                    </p:set>
                                    <p:animEffect transition="in" filter="fade">
                                      <p:cBhvr>
                                        <p:cTn id="7" dur="1000"/>
                                        <p:tgtEl>
                                          <p:spTgt spid="14359">
                                            <p:bg/>
                                          </p:spTgt>
                                        </p:tgtEl>
                                      </p:cBhvr>
                                    </p:animEffect>
                                    <p:anim calcmode="lin" valueType="num">
                                      <p:cBhvr>
                                        <p:cTn id="8" dur="1000" fill="hold"/>
                                        <p:tgtEl>
                                          <p:spTgt spid="14359">
                                            <p:bg/>
                                          </p:spTgt>
                                        </p:tgtEl>
                                        <p:attrNameLst>
                                          <p:attrName>ppt_x</p:attrName>
                                        </p:attrNameLst>
                                      </p:cBhvr>
                                      <p:tavLst>
                                        <p:tav tm="0">
                                          <p:val>
                                            <p:strVal val="#ppt_x"/>
                                          </p:val>
                                        </p:tav>
                                        <p:tav tm="100000">
                                          <p:val>
                                            <p:strVal val="#ppt_x"/>
                                          </p:val>
                                        </p:tav>
                                      </p:tavLst>
                                    </p:anim>
                                    <p:anim calcmode="lin" valueType="num">
                                      <p:cBhvr>
                                        <p:cTn id="9" dur="900" decel="100000" fill="hold"/>
                                        <p:tgtEl>
                                          <p:spTgt spid="14359">
                                            <p:bg/>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4359">
                                            <p:bg/>
                                          </p:spTgt>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14359">
                                            <p:txEl>
                                              <p:pRg st="0" end="0"/>
                                            </p:txEl>
                                          </p:spTgt>
                                        </p:tgtEl>
                                        <p:attrNameLst>
                                          <p:attrName>style.visibility</p:attrName>
                                        </p:attrNameLst>
                                      </p:cBhvr>
                                      <p:to>
                                        <p:strVal val="visible"/>
                                      </p:to>
                                    </p:set>
                                    <p:animEffect transition="in" filter="fade">
                                      <p:cBhvr>
                                        <p:cTn id="15" dur="1000"/>
                                        <p:tgtEl>
                                          <p:spTgt spid="14359">
                                            <p:txEl>
                                              <p:pRg st="0" end="0"/>
                                            </p:txEl>
                                          </p:spTgt>
                                        </p:tgtEl>
                                      </p:cBhvr>
                                    </p:animEffect>
                                    <p:anim calcmode="lin" valueType="num">
                                      <p:cBhvr>
                                        <p:cTn id="16" dur="1000" fill="hold"/>
                                        <p:tgtEl>
                                          <p:spTgt spid="14359">
                                            <p:txEl>
                                              <p:pRg st="0" end="0"/>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14359">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4359">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14359">
                                            <p:txEl>
                                              <p:pRg st="1" end="1"/>
                                            </p:txEl>
                                          </p:spTgt>
                                        </p:tgtEl>
                                        <p:attrNameLst>
                                          <p:attrName>style.visibility</p:attrName>
                                        </p:attrNameLst>
                                      </p:cBhvr>
                                      <p:to>
                                        <p:strVal val="visible"/>
                                      </p:to>
                                    </p:set>
                                    <p:animEffect transition="in" filter="fade">
                                      <p:cBhvr>
                                        <p:cTn id="23" dur="1000"/>
                                        <p:tgtEl>
                                          <p:spTgt spid="14359">
                                            <p:txEl>
                                              <p:pRg st="1" end="1"/>
                                            </p:txEl>
                                          </p:spTgt>
                                        </p:tgtEl>
                                      </p:cBhvr>
                                    </p:animEffect>
                                    <p:anim calcmode="lin" valueType="num">
                                      <p:cBhvr>
                                        <p:cTn id="24" dur="1000" fill="hold"/>
                                        <p:tgtEl>
                                          <p:spTgt spid="14359">
                                            <p:txEl>
                                              <p:pRg st="1" end="1"/>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14359">
                                            <p:txEl>
                                              <p:pRg st="1" end="1"/>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14359">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14359">
                                            <p:txEl>
                                              <p:pRg st="2" end="2"/>
                                            </p:txEl>
                                          </p:spTgt>
                                        </p:tgtEl>
                                        <p:attrNameLst>
                                          <p:attrName>style.visibility</p:attrName>
                                        </p:attrNameLst>
                                      </p:cBhvr>
                                      <p:to>
                                        <p:strVal val="visible"/>
                                      </p:to>
                                    </p:set>
                                    <p:animEffect transition="in" filter="fade">
                                      <p:cBhvr>
                                        <p:cTn id="31" dur="1000"/>
                                        <p:tgtEl>
                                          <p:spTgt spid="14359">
                                            <p:txEl>
                                              <p:pRg st="2" end="2"/>
                                            </p:txEl>
                                          </p:spTgt>
                                        </p:tgtEl>
                                      </p:cBhvr>
                                    </p:animEffect>
                                    <p:anim calcmode="lin" valueType="num">
                                      <p:cBhvr>
                                        <p:cTn id="32" dur="1000" fill="hold"/>
                                        <p:tgtEl>
                                          <p:spTgt spid="14359">
                                            <p:txEl>
                                              <p:pRg st="2" end="2"/>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14359">
                                            <p:txEl>
                                              <p:pRg st="2" end="2"/>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4359">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14359">
                                            <p:txEl>
                                              <p:pRg st="3" end="3"/>
                                            </p:txEl>
                                          </p:spTgt>
                                        </p:tgtEl>
                                        <p:attrNameLst>
                                          <p:attrName>style.visibility</p:attrName>
                                        </p:attrNameLst>
                                      </p:cBhvr>
                                      <p:to>
                                        <p:strVal val="visible"/>
                                      </p:to>
                                    </p:set>
                                    <p:animEffect transition="in" filter="fade">
                                      <p:cBhvr>
                                        <p:cTn id="39" dur="1000"/>
                                        <p:tgtEl>
                                          <p:spTgt spid="14359">
                                            <p:txEl>
                                              <p:pRg st="3" end="3"/>
                                            </p:txEl>
                                          </p:spTgt>
                                        </p:tgtEl>
                                      </p:cBhvr>
                                    </p:animEffect>
                                    <p:anim calcmode="lin" valueType="num">
                                      <p:cBhvr>
                                        <p:cTn id="40" dur="1000" fill="hold"/>
                                        <p:tgtEl>
                                          <p:spTgt spid="14359">
                                            <p:txEl>
                                              <p:pRg st="3" end="3"/>
                                            </p:txEl>
                                          </p:spTgt>
                                        </p:tgtEl>
                                        <p:attrNameLst>
                                          <p:attrName>ppt_x</p:attrName>
                                        </p:attrNameLst>
                                      </p:cBhvr>
                                      <p:tavLst>
                                        <p:tav tm="0">
                                          <p:val>
                                            <p:strVal val="#ppt_x"/>
                                          </p:val>
                                        </p:tav>
                                        <p:tav tm="100000">
                                          <p:val>
                                            <p:strVal val="#ppt_x"/>
                                          </p:val>
                                        </p:tav>
                                      </p:tavLst>
                                    </p:anim>
                                    <p:anim calcmode="lin" valueType="num">
                                      <p:cBhvr>
                                        <p:cTn id="41" dur="900" decel="100000" fill="hold"/>
                                        <p:tgtEl>
                                          <p:spTgt spid="14359">
                                            <p:txEl>
                                              <p:pRg st="3" end="3"/>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4359">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37" presetClass="entr" presetSubtype="0" fill="hold" grpId="0" nodeType="clickEffect">
                                  <p:stCondLst>
                                    <p:cond delay="0"/>
                                  </p:stCondLst>
                                  <p:childTnLst>
                                    <p:set>
                                      <p:cBhvr>
                                        <p:cTn id="46" dur="1" fill="hold">
                                          <p:stCondLst>
                                            <p:cond delay="0"/>
                                          </p:stCondLst>
                                        </p:cTn>
                                        <p:tgtEl>
                                          <p:spTgt spid="14359">
                                            <p:txEl>
                                              <p:pRg st="4" end="4"/>
                                            </p:txEl>
                                          </p:spTgt>
                                        </p:tgtEl>
                                        <p:attrNameLst>
                                          <p:attrName>style.visibility</p:attrName>
                                        </p:attrNameLst>
                                      </p:cBhvr>
                                      <p:to>
                                        <p:strVal val="visible"/>
                                      </p:to>
                                    </p:set>
                                    <p:animEffect transition="in" filter="fade">
                                      <p:cBhvr>
                                        <p:cTn id="47" dur="1000"/>
                                        <p:tgtEl>
                                          <p:spTgt spid="14359">
                                            <p:txEl>
                                              <p:pRg st="4" end="4"/>
                                            </p:txEl>
                                          </p:spTgt>
                                        </p:tgtEl>
                                      </p:cBhvr>
                                    </p:animEffect>
                                    <p:anim calcmode="lin" valueType="num">
                                      <p:cBhvr>
                                        <p:cTn id="48" dur="1000" fill="hold"/>
                                        <p:tgtEl>
                                          <p:spTgt spid="14359">
                                            <p:txEl>
                                              <p:pRg st="4" end="4"/>
                                            </p:txEl>
                                          </p:spTgt>
                                        </p:tgtEl>
                                        <p:attrNameLst>
                                          <p:attrName>ppt_x</p:attrName>
                                        </p:attrNameLst>
                                      </p:cBhvr>
                                      <p:tavLst>
                                        <p:tav tm="0">
                                          <p:val>
                                            <p:strVal val="#ppt_x"/>
                                          </p:val>
                                        </p:tav>
                                        <p:tav tm="100000">
                                          <p:val>
                                            <p:strVal val="#ppt_x"/>
                                          </p:val>
                                        </p:tav>
                                      </p:tavLst>
                                    </p:anim>
                                    <p:anim calcmode="lin" valueType="num">
                                      <p:cBhvr>
                                        <p:cTn id="49" dur="900" decel="100000" fill="hold"/>
                                        <p:tgtEl>
                                          <p:spTgt spid="14359">
                                            <p:txEl>
                                              <p:pRg st="4" end="4"/>
                                            </p:txEl>
                                          </p:spTgt>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4359">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37" presetClass="entr" presetSubtype="0" fill="hold" grpId="0" nodeType="clickEffect">
                                  <p:stCondLst>
                                    <p:cond delay="0"/>
                                  </p:stCondLst>
                                  <p:childTnLst>
                                    <p:set>
                                      <p:cBhvr>
                                        <p:cTn id="54" dur="1" fill="hold">
                                          <p:stCondLst>
                                            <p:cond delay="0"/>
                                          </p:stCondLst>
                                        </p:cTn>
                                        <p:tgtEl>
                                          <p:spTgt spid="14359">
                                            <p:txEl>
                                              <p:pRg st="5" end="5"/>
                                            </p:txEl>
                                          </p:spTgt>
                                        </p:tgtEl>
                                        <p:attrNameLst>
                                          <p:attrName>style.visibility</p:attrName>
                                        </p:attrNameLst>
                                      </p:cBhvr>
                                      <p:to>
                                        <p:strVal val="visible"/>
                                      </p:to>
                                    </p:set>
                                    <p:animEffect transition="in" filter="fade">
                                      <p:cBhvr>
                                        <p:cTn id="55" dur="1000"/>
                                        <p:tgtEl>
                                          <p:spTgt spid="14359">
                                            <p:txEl>
                                              <p:pRg st="5" end="5"/>
                                            </p:txEl>
                                          </p:spTgt>
                                        </p:tgtEl>
                                      </p:cBhvr>
                                    </p:animEffect>
                                    <p:anim calcmode="lin" valueType="num">
                                      <p:cBhvr>
                                        <p:cTn id="56" dur="1000" fill="hold"/>
                                        <p:tgtEl>
                                          <p:spTgt spid="14359">
                                            <p:txEl>
                                              <p:pRg st="5" end="5"/>
                                            </p:txEl>
                                          </p:spTgt>
                                        </p:tgtEl>
                                        <p:attrNameLst>
                                          <p:attrName>ppt_x</p:attrName>
                                        </p:attrNameLst>
                                      </p:cBhvr>
                                      <p:tavLst>
                                        <p:tav tm="0">
                                          <p:val>
                                            <p:strVal val="#ppt_x"/>
                                          </p:val>
                                        </p:tav>
                                        <p:tav tm="100000">
                                          <p:val>
                                            <p:strVal val="#ppt_x"/>
                                          </p:val>
                                        </p:tav>
                                      </p:tavLst>
                                    </p:anim>
                                    <p:anim calcmode="lin" valueType="num">
                                      <p:cBhvr>
                                        <p:cTn id="57" dur="900" decel="100000" fill="hold"/>
                                        <p:tgtEl>
                                          <p:spTgt spid="14359">
                                            <p:txEl>
                                              <p:pRg st="5" end="5"/>
                                            </p:txEl>
                                          </p:spTgt>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14359">
                                            <p:txEl>
                                              <p:pRg st="5" end="5"/>
                                            </p:txEl>
                                          </p:spTgt>
                                        </p:tgtEl>
                                        <p:attrNameLst>
                                          <p:attrName>ppt_y</p:attrName>
                                        </p:attrNameLst>
                                      </p:cBhvr>
                                      <p:tavLst>
                                        <p:tav tm="0">
                                          <p:val>
                                            <p:strVal val="#ppt_y-.03"/>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37" presetClass="entr" presetSubtype="0" fill="hold" grpId="0" nodeType="clickEffect">
                                  <p:stCondLst>
                                    <p:cond delay="0"/>
                                  </p:stCondLst>
                                  <p:childTnLst>
                                    <p:set>
                                      <p:cBhvr>
                                        <p:cTn id="62" dur="1" fill="hold">
                                          <p:stCondLst>
                                            <p:cond delay="0"/>
                                          </p:stCondLst>
                                        </p:cTn>
                                        <p:tgtEl>
                                          <p:spTgt spid="14359">
                                            <p:txEl>
                                              <p:pRg st="6" end="6"/>
                                            </p:txEl>
                                          </p:spTgt>
                                        </p:tgtEl>
                                        <p:attrNameLst>
                                          <p:attrName>style.visibility</p:attrName>
                                        </p:attrNameLst>
                                      </p:cBhvr>
                                      <p:to>
                                        <p:strVal val="visible"/>
                                      </p:to>
                                    </p:set>
                                    <p:animEffect transition="in" filter="fade">
                                      <p:cBhvr>
                                        <p:cTn id="63" dur="1000"/>
                                        <p:tgtEl>
                                          <p:spTgt spid="14359">
                                            <p:txEl>
                                              <p:pRg st="6" end="6"/>
                                            </p:txEl>
                                          </p:spTgt>
                                        </p:tgtEl>
                                      </p:cBhvr>
                                    </p:animEffect>
                                    <p:anim calcmode="lin" valueType="num">
                                      <p:cBhvr>
                                        <p:cTn id="64" dur="1000" fill="hold"/>
                                        <p:tgtEl>
                                          <p:spTgt spid="14359">
                                            <p:txEl>
                                              <p:pRg st="6" end="6"/>
                                            </p:txEl>
                                          </p:spTgt>
                                        </p:tgtEl>
                                        <p:attrNameLst>
                                          <p:attrName>ppt_x</p:attrName>
                                        </p:attrNameLst>
                                      </p:cBhvr>
                                      <p:tavLst>
                                        <p:tav tm="0">
                                          <p:val>
                                            <p:strVal val="#ppt_x"/>
                                          </p:val>
                                        </p:tav>
                                        <p:tav tm="100000">
                                          <p:val>
                                            <p:strVal val="#ppt_x"/>
                                          </p:val>
                                        </p:tav>
                                      </p:tavLst>
                                    </p:anim>
                                    <p:anim calcmode="lin" valueType="num">
                                      <p:cBhvr>
                                        <p:cTn id="65" dur="900" decel="100000" fill="hold"/>
                                        <p:tgtEl>
                                          <p:spTgt spid="14359">
                                            <p:txEl>
                                              <p:pRg st="6" end="6"/>
                                            </p:txEl>
                                          </p:spTgt>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4359">
                                            <p:txEl>
                                              <p:pRg st="6" end="6"/>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59" grpId="0" build="p"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8" name="Rectangle 209"/>
          <p:cNvSpPr>
            <a:spLocks noChangeArrowheads="1"/>
          </p:cNvSpPr>
          <p:nvPr/>
        </p:nvSpPr>
        <p:spPr bwMode="auto">
          <a:xfrm>
            <a:off x="-390525" y="-430213"/>
            <a:ext cx="1189038" cy="0"/>
          </a:xfrm>
          <a:prstGeom prst="rect">
            <a:avLst/>
          </a:prstGeom>
          <a:solidFill>
            <a:srgbClr val="D9D9D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ar-EG" altLang="ar-EG"/>
          </a:p>
        </p:txBody>
      </p:sp>
      <p:sp>
        <p:nvSpPr>
          <p:cNvPr id="1039" name="Rectangle 315"/>
          <p:cNvSpPr>
            <a:spLocks noChangeArrowheads="1"/>
          </p:cNvSpPr>
          <p:nvPr/>
        </p:nvSpPr>
        <p:spPr bwMode="auto">
          <a:xfrm>
            <a:off x="-384175" y="6094413"/>
            <a:ext cx="207962" cy="59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85" tIns="45692" rIns="91385" bIns="45692" anchor="ctr">
            <a:spAutoFit/>
          </a:bodyPr>
          <a:lstStyle/>
          <a:p>
            <a:pPr defTabSz="912813" eaLnBrk="1" hangingPunct="1"/>
            <a:r>
              <a:rPr lang="en-US" altLang="ar-EG" sz="1100" b="0"/>
              <a:t/>
            </a:r>
            <a:br>
              <a:rPr lang="en-US" altLang="ar-EG" sz="1100" b="0"/>
            </a:br>
            <a:endParaRPr lang="en-US" altLang="ar-EG" b="0"/>
          </a:p>
        </p:txBody>
      </p:sp>
      <p:grpSp>
        <p:nvGrpSpPr>
          <p:cNvPr id="2" name="Diagram 364"/>
          <p:cNvGrpSpPr>
            <a:grpSpLocks/>
          </p:cNvGrpSpPr>
          <p:nvPr/>
        </p:nvGrpSpPr>
        <p:grpSpPr bwMode="auto">
          <a:xfrm>
            <a:off x="1676400" y="152400"/>
            <a:ext cx="7315200" cy="5257800"/>
            <a:chOff x="1534" y="147"/>
            <a:chExt cx="8640" cy="8640"/>
          </a:xfrm>
        </p:grpSpPr>
        <p:sp>
          <p:nvSpPr>
            <p:cNvPr id="3" name="AutoShape 365"/>
            <p:cNvSpPr>
              <a:spLocks noChangeAspect="1" noChangeArrowheads="1" noTextEdit="1"/>
            </p:cNvSpPr>
            <p:nvPr/>
          </p:nvSpPr>
          <p:spPr bwMode="auto">
            <a:xfrm>
              <a:off x="1534" y="147"/>
              <a:ext cx="8640" cy="8640"/>
            </a:xfrm>
            <a:prstGeom prst="rect">
              <a:avLst/>
            </a:prstGeom>
            <a:solidFill>
              <a:schemeClr val="bg1"/>
            </a:solidFill>
            <a:ln w="127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ar-EG"/>
            </a:p>
          </p:txBody>
        </p:sp>
        <p:sp>
          <p:nvSpPr>
            <p:cNvPr id="4" name="_s1028"/>
            <p:cNvSpPr>
              <a:spLocks noChangeShapeType="1"/>
            </p:cNvSpPr>
            <p:nvPr/>
          </p:nvSpPr>
          <p:spPr bwMode="auto">
            <a:xfrm flipH="1">
              <a:off x="4076" y="4979"/>
              <a:ext cx="889" cy="513"/>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vert="horz" wrap="square" lIns="0" tIns="0" rIns="0" bIns="0" numCol="1" anchor="ctr" anchorCtr="0" compatLnSpc="1">
              <a:prstTxWarp prst="textNoShape">
                <a:avLst/>
              </a:prstTxWarp>
            </a:bodyPr>
            <a:lstStyle/>
            <a:p>
              <a:endParaRPr lang="ar-EG"/>
            </a:p>
          </p:txBody>
        </p:sp>
        <p:sp>
          <p:nvSpPr>
            <p:cNvPr id="5" name="_s1029"/>
            <p:cNvSpPr>
              <a:spLocks noChangeArrowheads="1"/>
            </p:cNvSpPr>
            <p:nvPr/>
          </p:nvSpPr>
          <p:spPr bwMode="auto">
            <a:xfrm>
              <a:off x="2163" y="4979"/>
              <a:ext cx="2052" cy="2052"/>
            </a:xfrm>
            <a:prstGeom prst="ellipse">
              <a:avLst/>
            </a:prstGeom>
            <a:solidFill>
              <a:srgbClr val="66FFFF"/>
            </a:solidFill>
            <a:ln w="9525">
              <a:solidFill>
                <a:srgbClr val="000000"/>
              </a:solidFill>
              <a:round/>
              <a:headEnd/>
              <a:tailEnd/>
            </a:ln>
          </p:spPr>
          <p:txBody>
            <a:bodyPr vert="horz" wrap="square" lIns="0" tIns="0" rIns="0" bIns="0" numCol="1" anchor="ctr" anchorCtr="0" compatLnSpc="1">
              <a:prstTxWarp prst="textNoShape">
                <a:avLst/>
              </a:prstTxWarp>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1600" b="1" i="0" u="none" strike="noStrike" cap="none" normalizeH="0" baseline="0" smtClean="0">
                  <a:ln>
                    <a:noFill/>
                  </a:ln>
                  <a:solidFill>
                    <a:srgbClr val="000000"/>
                  </a:solidFill>
                  <a:effectLst/>
                  <a:latin typeface="Arial" pitchFamily="34" charset="0"/>
                  <a:cs typeface="Simplified Arabic" pitchFamily="18" charset="-78"/>
                </a:rPr>
                <a:t>تحديد أسباب التدهور</a:t>
              </a:r>
            </a:p>
            <a:p>
              <a:pPr marL="0" marR="0" lvl="0" indent="0" algn="ctr" defTabSz="914400" rtl="1"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pitchFamily="34" charset="0"/>
                <a:cs typeface="Arial" pitchFamily="34" charset="0"/>
              </a:endParaRPr>
            </a:p>
          </p:txBody>
        </p:sp>
        <p:sp>
          <p:nvSpPr>
            <p:cNvPr id="6" name="_s1030"/>
            <p:cNvSpPr>
              <a:spLocks noChangeShapeType="1"/>
            </p:cNvSpPr>
            <p:nvPr/>
          </p:nvSpPr>
          <p:spPr bwMode="auto">
            <a:xfrm>
              <a:off x="6742" y="4980"/>
              <a:ext cx="889" cy="513"/>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vert="horz" wrap="square" lIns="0" tIns="0" rIns="0" bIns="0" numCol="1" anchor="ctr" anchorCtr="0" compatLnSpc="1">
              <a:prstTxWarp prst="textNoShape">
                <a:avLst/>
              </a:prstTxWarp>
            </a:bodyPr>
            <a:lstStyle/>
            <a:p>
              <a:endParaRPr lang="ar-EG"/>
            </a:p>
          </p:txBody>
        </p:sp>
        <p:sp>
          <p:nvSpPr>
            <p:cNvPr id="7" name="_s1031"/>
            <p:cNvSpPr>
              <a:spLocks noChangeArrowheads="1"/>
            </p:cNvSpPr>
            <p:nvPr/>
          </p:nvSpPr>
          <p:spPr bwMode="auto">
            <a:xfrm>
              <a:off x="7493" y="4979"/>
              <a:ext cx="2052" cy="2052"/>
            </a:xfrm>
            <a:prstGeom prst="ellipse">
              <a:avLst/>
            </a:prstGeom>
            <a:solidFill>
              <a:srgbClr val="66FFFF"/>
            </a:solidFill>
            <a:ln w="9525">
              <a:solidFill>
                <a:srgbClr val="000000"/>
              </a:solidFill>
              <a:round/>
              <a:headEnd/>
              <a:tailEnd/>
            </a:ln>
          </p:spPr>
          <p:txBody>
            <a:bodyPr vert="horz" wrap="square" lIns="0" tIns="0" rIns="0" bIns="0" numCol="1" anchor="ctr" anchorCtr="0" compatLnSpc="1">
              <a:prstTxWarp prst="textNoShape">
                <a:avLst/>
              </a:prstTxWarp>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1600" b="1" i="0" u="none" strike="noStrike" cap="none" normalizeH="0" baseline="0" smtClean="0">
                  <a:ln>
                    <a:noFill/>
                  </a:ln>
                  <a:solidFill>
                    <a:srgbClr val="000000"/>
                  </a:solidFill>
                  <a:effectLst/>
                  <a:latin typeface="Arial" pitchFamily="34" charset="0"/>
                  <a:cs typeface="Simplified Arabic" pitchFamily="18" charset="-78"/>
                </a:rPr>
                <a:t>العــلاج</a:t>
              </a:r>
            </a:p>
            <a:p>
              <a:pPr marL="0" marR="0" lvl="0" indent="0" algn="ctr" defTabSz="914400" rtl="1"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pitchFamily="34" charset="0"/>
                <a:cs typeface="Arial" pitchFamily="34" charset="0"/>
              </a:endParaRPr>
            </a:p>
          </p:txBody>
        </p:sp>
        <p:sp>
          <p:nvSpPr>
            <p:cNvPr id="8" name="_s1032"/>
            <p:cNvSpPr>
              <a:spLocks noChangeShapeType="1"/>
            </p:cNvSpPr>
            <p:nvPr/>
          </p:nvSpPr>
          <p:spPr bwMode="auto">
            <a:xfrm flipV="1">
              <a:off x="5854" y="2415"/>
              <a:ext cx="0" cy="1026"/>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vert="horz" wrap="square" lIns="0" tIns="0" rIns="0" bIns="0" numCol="1" anchor="ctr" anchorCtr="0" compatLnSpc="1">
              <a:prstTxWarp prst="textNoShape">
                <a:avLst/>
              </a:prstTxWarp>
            </a:bodyPr>
            <a:lstStyle/>
            <a:p>
              <a:endParaRPr lang="ar-EG"/>
            </a:p>
          </p:txBody>
        </p:sp>
        <p:sp>
          <p:nvSpPr>
            <p:cNvPr id="9" name="_s1033"/>
            <p:cNvSpPr>
              <a:spLocks noChangeArrowheads="1"/>
            </p:cNvSpPr>
            <p:nvPr/>
          </p:nvSpPr>
          <p:spPr bwMode="auto">
            <a:xfrm>
              <a:off x="4828" y="363"/>
              <a:ext cx="2052" cy="2052"/>
            </a:xfrm>
            <a:prstGeom prst="ellipse">
              <a:avLst/>
            </a:prstGeom>
            <a:solidFill>
              <a:srgbClr val="66FFFF"/>
            </a:solidFill>
            <a:ln w="9525">
              <a:solidFill>
                <a:srgbClr val="000000"/>
              </a:solidFill>
              <a:round/>
              <a:headEnd/>
              <a:tailEnd/>
            </a:ln>
          </p:spPr>
          <p:txBody>
            <a:bodyPr vert="horz" wrap="square" lIns="0" tIns="0" rIns="0" bIns="0" numCol="1" anchor="ctr" anchorCtr="0" compatLnSpc="1">
              <a:prstTxWarp prst="textNoShape">
                <a:avLst/>
              </a:prstTxWarp>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1600" b="1" i="0" u="none" strike="noStrike" cap="none" normalizeH="0" baseline="0" smtClean="0">
                  <a:ln>
                    <a:noFill/>
                  </a:ln>
                  <a:solidFill>
                    <a:srgbClr val="000000"/>
                  </a:solidFill>
                  <a:effectLst/>
                  <a:latin typeface="Arial" pitchFamily="34" charset="0"/>
                  <a:cs typeface="Simplified Arabic" pitchFamily="18" charset="-78"/>
                </a:rPr>
                <a:t>الرفـــع والتوثيق </a:t>
              </a:r>
            </a:p>
            <a:p>
              <a:pPr marL="0" marR="0" lvl="0" indent="0" algn="ctr" defTabSz="914400" rtl="1"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pitchFamily="34" charset="0"/>
                <a:cs typeface="Arial" pitchFamily="34" charset="0"/>
              </a:endParaRPr>
            </a:p>
          </p:txBody>
        </p:sp>
        <p:sp>
          <p:nvSpPr>
            <p:cNvPr id="10" name="_s1034"/>
            <p:cNvSpPr>
              <a:spLocks noChangeArrowheads="1"/>
            </p:cNvSpPr>
            <p:nvPr/>
          </p:nvSpPr>
          <p:spPr bwMode="auto">
            <a:xfrm>
              <a:off x="4828" y="3441"/>
              <a:ext cx="2052" cy="2052"/>
            </a:xfrm>
            <a:prstGeom prst="ellipse">
              <a:avLst/>
            </a:prstGeom>
            <a:solidFill>
              <a:srgbClr val="FFFF00"/>
            </a:solidFill>
            <a:ln w="9525">
              <a:solidFill>
                <a:srgbClr val="000000"/>
              </a:solidFill>
              <a:round/>
              <a:headEnd/>
              <a:tailEnd/>
            </a:ln>
          </p:spPr>
          <p:txBody>
            <a:bodyPr vert="horz" wrap="square" lIns="0" tIns="0" rIns="0" bIns="0" numCol="1" anchor="ctr" anchorCtr="0" compatLnSpc="1">
              <a:prstTxWarp prst="textNoShape">
                <a:avLst/>
              </a:prstTxWarp>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1400" b="1" i="0" u="none" strike="noStrike" cap="none" normalizeH="0" baseline="0" smtClean="0">
                  <a:ln>
                    <a:noFill/>
                  </a:ln>
                  <a:solidFill>
                    <a:srgbClr val="000000"/>
                  </a:solidFill>
                  <a:effectLst/>
                  <a:latin typeface="Arial" pitchFamily="34" charset="0"/>
                  <a:cs typeface="Simplified Arabic" pitchFamily="18" charset="-78"/>
                </a:rPr>
                <a:t>مشروع الحفاظ علي المباني الأثرية </a:t>
              </a:r>
            </a:p>
            <a:p>
              <a:pPr marL="0" marR="0" lvl="0" indent="0" algn="ctr" defTabSz="914400" rtl="1"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pitchFamily="34" charset="0"/>
                <a:cs typeface="Arial" pitchFamily="34" charset="0"/>
              </a:endParaRPr>
            </a:p>
          </p:txBody>
        </p:sp>
        <p:sp>
          <p:nvSpPr>
            <p:cNvPr id="11" name="WordArt 373"/>
            <p:cNvSpPr>
              <a:spLocks noChangeArrowheads="1" noChangeShapeType="1" noTextEdit="1"/>
            </p:cNvSpPr>
            <p:nvPr/>
          </p:nvSpPr>
          <p:spPr bwMode="auto">
            <a:xfrm>
              <a:off x="3958" y="7192"/>
              <a:ext cx="3516" cy="515"/>
            </a:xfrm>
            <a:prstGeom prst="rect">
              <a:avLst/>
            </a:prstGeom>
            <a:extLst>
              <a:ext uri="{AF507438-7753-43E0-B8FC-AC1667EBCBE1}">
                <a14:hiddenEffects xmlns:a14="http://schemas.microsoft.com/office/drawing/2010/main">
                  <a:effectLst/>
                </a14:hiddenEffects>
              </a:ext>
            </a:extLst>
          </p:spPr>
          <p:txBody>
            <a:bodyPr wrap="none" fromWordArt="1">
              <a:prstTxWarp prst="textArchUp">
                <a:avLst>
                  <a:gd name="adj" fmla="val 10777367"/>
                </a:avLst>
              </a:prstTxWarp>
            </a:bodyPr>
            <a:lstStyle/>
            <a:p>
              <a:pPr algn="ctr" rtl="1">
                <a:buNone/>
              </a:pPr>
              <a:r>
                <a:rPr lang="ar-EG" sz="2000" kern="10" spc="0" smtClean="0">
                  <a:ln w="9525">
                    <a:solidFill>
                      <a:srgbClr val="000000"/>
                    </a:solidFill>
                    <a:round/>
                    <a:headEnd/>
                    <a:tailEnd/>
                  </a:ln>
                  <a:solidFill>
                    <a:srgbClr val="000000"/>
                  </a:solidFill>
                  <a:effectLst/>
                  <a:latin typeface="Simplified Arabic"/>
                  <a:cs typeface="Simplified Arabic"/>
                </a:rPr>
                <a:t>تحديد الفلسفة العامة للحفاظ </a:t>
              </a:r>
              <a:endParaRPr lang="ar-EG" sz="2000" kern="10" spc="0">
                <a:ln w="9525">
                  <a:solidFill>
                    <a:srgbClr val="000000"/>
                  </a:solidFill>
                  <a:round/>
                  <a:headEnd/>
                  <a:tailEnd/>
                </a:ln>
                <a:solidFill>
                  <a:srgbClr val="000000"/>
                </a:solidFill>
                <a:effectLst/>
                <a:latin typeface="Simplified Arabic"/>
                <a:cs typeface="Simplified Arabic"/>
              </a:endParaRPr>
            </a:p>
          </p:txBody>
        </p:sp>
        <p:sp>
          <p:nvSpPr>
            <p:cNvPr id="12" name="WordArt 374"/>
            <p:cNvSpPr>
              <a:spLocks noChangeArrowheads="1" noChangeShapeType="1" noTextEdit="1"/>
            </p:cNvSpPr>
            <p:nvPr/>
          </p:nvSpPr>
          <p:spPr bwMode="auto">
            <a:xfrm rot="4065486">
              <a:off x="6527" y="2275"/>
              <a:ext cx="3077" cy="588"/>
            </a:xfrm>
            <a:prstGeom prst="rect">
              <a:avLst/>
            </a:prstGeom>
            <a:extLst>
              <a:ext uri="{AF507438-7753-43E0-B8FC-AC1667EBCBE1}">
                <a14:hiddenEffects xmlns:a14="http://schemas.microsoft.com/office/drawing/2010/main">
                  <a:effectLst/>
                </a14:hiddenEffects>
              </a:ext>
            </a:extLst>
          </p:spPr>
          <p:txBody>
            <a:bodyPr wrap="none" fromWordArt="1">
              <a:prstTxWarp prst="textArchUp">
                <a:avLst>
                  <a:gd name="adj" fmla="val 10770472"/>
                </a:avLst>
              </a:prstTxWarp>
            </a:bodyPr>
            <a:lstStyle/>
            <a:p>
              <a:pPr algn="ctr" rtl="1">
                <a:buNone/>
              </a:pPr>
              <a:r>
                <a:rPr lang="ar-EG" sz="2000" kern="10" spc="0" smtClean="0">
                  <a:ln w="9525">
                    <a:solidFill>
                      <a:srgbClr val="000000"/>
                    </a:solidFill>
                    <a:round/>
                    <a:headEnd/>
                    <a:tailEnd/>
                  </a:ln>
                  <a:solidFill>
                    <a:srgbClr val="000000"/>
                  </a:solidFill>
                  <a:effectLst/>
                  <a:latin typeface="Simplified Arabic"/>
                  <a:cs typeface="Simplified Arabic"/>
                </a:rPr>
                <a:t>التطبيق والمراقبة</a:t>
              </a:r>
              <a:endParaRPr lang="ar-EG" sz="2000" kern="10" spc="0">
                <a:ln w="9525">
                  <a:solidFill>
                    <a:srgbClr val="000000"/>
                  </a:solidFill>
                  <a:round/>
                  <a:headEnd/>
                  <a:tailEnd/>
                </a:ln>
                <a:solidFill>
                  <a:srgbClr val="000000"/>
                </a:solidFill>
                <a:effectLst/>
                <a:latin typeface="Simplified Arabic"/>
                <a:cs typeface="Simplified Arabic"/>
              </a:endParaRPr>
            </a:p>
          </p:txBody>
        </p:sp>
        <p:sp>
          <p:nvSpPr>
            <p:cNvPr id="13" name="WordArt 375"/>
            <p:cNvSpPr>
              <a:spLocks noChangeArrowheads="1" noChangeShapeType="1" noTextEdit="1"/>
            </p:cNvSpPr>
            <p:nvPr/>
          </p:nvSpPr>
          <p:spPr bwMode="auto">
            <a:xfrm rot="-3945371">
              <a:off x="2090" y="2455"/>
              <a:ext cx="3076" cy="588"/>
            </a:xfrm>
            <a:prstGeom prst="rect">
              <a:avLst/>
            </a:prstGeom>
            <a:extLst>
              <a:ext uri="{AF507438-7753-43E0-B8FC-AC1667EBCBE1}">
                <a14:hiddenEffects xmlns:a14="http://schemas.microsoft.com/office/drawing/2010/main">
                  <a:effectLst/>
                </a14:hiddenEffects>
              </a:ext>
            </a:extLst>
          </p:spPr>
          <p:txBody>
            <a:bodyPr wrap="none" fromWordArt="1">
              <a:prstTxWarp prst="textArchUp">
                <a:avLst>
                  <a:gd name="adj" fmla="val 10770462"/>
                </a:avLst>
              </a:prstTxWarp>
            </a:bodyPr>
            <a:lstStyle/>
            <a:p>
              <a:pPr algn="ctr" rtl="1">
                <a:buNone/>
              </a:pPr>
              <a:r>
                <a:rPr lang="ar-EG" sz="2000" kern="10" spc="0" smtClean="0">
                  <a:ln w="9525">
                    <a:solidFill>
                      <a:srgbClr val="000000"/>
                    </a:solidFill>
                    <a:round/>
                    <a:headEnd/>
                    <a:tailEnd/>
                  </a:ln>
                  <a:solidFill>
                    <a:srgbClr val="000000"/>
                  </a:solidFill>
                  <a:effectLst/>
                  <a:latin typeface="Simplified Arabic"/>
                  <a:cs typeface="Simplified Arabic"/>
                </a:rPr>
                <a:t>تحليل مظاهر التدهور</a:t>
              </a:r>
              <a:endParaRPr lang="ar-EG" sz="2000" kern="10" spc="0">
                <a:ln w="9525">
                  <a:solidFill>
                    <a:srgbClr val="000000"/>
                  </a:solidFill>
                  <a:round/>
                  <a:headEnd/>
                  <a:tailEnd/>
                </a:ln>
                <a:solidFill>
                  <a:srgbClr val="000000"/>
                </a:solidFill>
                <a:effectLst/>
                <a:latin typeface="Simplified Arabic"/>
                <a:cs typeface="Simplified Arabic"/>
              </a:endParaRPr>
            </a:p>
          </p:txBody>
        </p:sp>
      </p:grpSp>
      <p:sp>
        <p:nvSpPr>
          <p:cNvPr id="15736" name="Text Box 376"/>
          <p:cNvSpPr txBox="1">
            <a:spLocks noChangeArrowheads="1"/>
          </p:cNvSpPr>
          <p:nvPr/>
        </p:nvSpPr>
        <p:spPr bwMode="auto">
          <a:xfrm>
            <a:off x="1981200" y="5638800"/>
            <a:ext cx="6705600" cy="538163"/>
          </a:xfrm>
          <a:prstGeom prst="rect">
            <a:avLst/>
          </a:prstGeom>
          <a:solidFill>
            <a:schemeClr val="bg1"/>
          </a:solidFill>
          <a:ln w="19050" algn="ctr">
            <a:solidFill>
              <a:schemeClr val="tx1"/>
            </a:solidFill>
            <a:miter lim="800000"/>
            <a:headEnd/>
            <a:tailEnd/>
          </a:ln>
        </p:spPr>
        <p:txBody>
          <a:bodyPr>
            <a:spAutoFit/>
          </a:bodyPr>
          <a:lstStyle>
            <a:lvl1pPr>
              <a:defRPr sz="3200">
                <a:solidFill>
                  <a:schemeClr val="tx1"/>
                </a:solidFill>
                <a:latin typeface="Arial" pitchFamily="34" charset="0"/>
                <a:cs typeface="Arial" pitchFamily="34" charset="0"/>
              </a:defRPr>
            </a:lvl1pPr>
            <a:lvl2pPr>
              <a:defRPr sz="2700">
                <a:solidFill>
                  <a:schemeClr val="tx1"/>
                </a:solidFill>
                <a:latin typeface="Arial" pitchFamily="34" charset="0"/>
                <a:cs typeface="Arial" pitchFamily="34" charset="0"/>
              </a:defRPr>
            </a:lvl2pPr>
            <a:lvl3pPr indent="-228600">
              <a:defRPr sz="2400">
                <a:solidFill>
                  <a:schemeClr val="tx1"/>
                </a:solidFill>
                <a:latin typeface="Arial" pitchFamily="34" charset="0"/>
                <a:cs typeface="Arial" pitchFamily="34" charset="0"/>
              </a:defRPr>
            </a:lvl3pPr>
            <a:lvl4pPr>
              <a:defRPr sz="1900">
                <a:solidFill>
                  <a:schemeClr val="tx1"/>
                </a:solidFill>
                <a:latin typeface="Arial" pitchFamily="34" charset="0"/>
                <a:cs typeface="Arial" pitchFamily="34" charset="0"/>
              </a:defRPr>
            </a:lvl4pPr>
            <a:lvl5pPr marL="2057400" indent="-228600">
              <a:defRPr sz="1900">
                <a:solidFill>
                  <a:schemeClr val="tx1"/>
                </a:solidFill>
                <a:latin typeface="Arial" pitchFamily="34" charset="0"/>
                <a:cs typeface="Arial" pitchFamily="34" charset="0"/>
              </a:defRPr>
            </a:lvl5pPr>
            <a:lvl6pPr marL="2514600" indent="-228600" eaLnBrk="0" hangingPunct="0">
              <a:defRPr sz="1900">
                <a:solidFill>
                  <a:schemeClr val="tx1"/>
                </a:solidFill>
                <a:latin typeface="Arial" pitchFamily="34" charset="0"/>
                <a:cs typeface="Arial" pitchFamily="34" charset="0"/>
              </a:defRPr>
            </a:lvl6pPr>
            <a:lvl7pPr marL="2971800" indent="-228600" eaLnBrk="0" hangingPunct="0">
              <a:defRPr sz="1900">
                <a:solidFill>
                  <a:schemeClr val="tx1"/>
                </a:solidFill>
                <a:latin typeface="Arial" pitchFamily="34" charset="0"/>
                <a:cs typeface="Arial" pitchFamily="34" charset="0"/>
              </a:defRPr>
            </a:lvl7pPr>
            <a:lvl8pPr marL="3429000" indent="-228600" eaLnBrk="0" hangingPunct="0">
              <a:defRPr sz="1900">
                <a:solidFill>
                  <a:schemeClr val="tx1"/>
                </a:solidFill>
                <a:latin typeface="Arial" pitchFamily="34" charset="0"/>
                <a:cs typeface="Arial" pitchFamily="34" charset="0"/>
              </a:defRPr>
            </a:lvl8pPr>
            <a:lvl9pPr marL="3886200" indent="-228600" eaLnBrk="0" hangingPunct="0">
              <a:defRPr sz="1900">
                <a:solidFill>
                  <a:schemeClr val="tx1"/>
                </a:solidFill>
                <a:latin typeface="Arial" pitchFamily="34" charset="0"/>
                <a:cs typeface="Arial" pitchFamily="34" charset="0"/>
              </a:defRPr>
            </a:lvl9pPr>
          </a:lstStyle>
          <a:p>
            <a:pPr>
              <a:spcBef>
                <a:spcPct val="50000"/>
              </a:spcBef>
            </a:pPr>
            <a:r>
              <a:rPr lang="ar-SA" altLang="ar-EG" sz="2800">
                <a:solidFill>
                  <a:srgbClr val="FF0000"/>
                </a:solidFill>
              </a:rPr>
              <a:t>شكل </a:t>
            </a:r>
            <a:r>
              <a:rPr lang="ar-EG" altLang="ar-EG" sz="2800">
                <a:solidFill>
                  <a:srgbClr val="FF0000"/>
                </a:solidFill>
              </a:rPr>
              <a:t>يبين المنهجية العامة لمشروع الحفاظ والترميم</a:t>
            </a:r>
            <a:r>
              <a:rPr lang="en-US" altLang="ar-EG" sz="2800">
                <a:solidFill>
                  <a:srgbClr val="FF0000"/>
                </a:solidFill>
              </a:rPr>
              <a:t> </a:t>
            </a:r>
          </a:p>
        </p:txBody>
      </p:sp>
    </p:spTree>
  </p:cSld>
  <p:clrMapOvr>
    <a:masterClrMapping/>
  </p:clrMapOvr>
  <p:transition spd="med" advTm="6000">
    <p:wheel spokes="3"/>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37" presetClass="entr" presetSubtype="0" fill="hold" grpId="0" nodeType="clickEffect">
                                  <p:stCondLst>
                                    <p:cond delay="0"/>
                                  </p:stCondLst>
                                  <p:childTnLst>
                                    <p:set>
                                      <p:cBhvr>
                                        <p:cTn id="13" dur="1" fill="hold">
                                          <p:stCondLst>
                                            <p:cond delay="0"/>
                                          </p:stCondLst>
                                        </p:cTn>
                                        <p:tgtEl>
                                          <p:spTgt spid="15736"/>
                                        </p:tgtEl>
                                        <p:attrNameLst>
                                          <p:attrName>style.visibility</p:attrName>
                                        </p:attrNameLst>
                                      </p:cBhvr>
                                      <p:to>
                                        <p:strVal val="visible"/>
                                      </p:to>
                                    </p:set>
                                    <p:animEffect transition="in" filter="fade">
                                      <p:cBhvr>
                                        <p:cTn id="14" dur="1000"/>
                                        <p:tgtEl>
                                          <p:spTgt spid="15736"/>
                                        </p:tgtEl>
                                      </p:cBhvr>
                                    </p:animEffect>
                                    <p:anim calcmode="lin" valueType="num">
                                      <p:cBhvr>
                                        <p:cTn id="15" dur="1000" fill="hold"/>
                                        <p:tgtEl>
                                          <p:spTgt spid="15736"/>
                                        </p:tgtEl>
                                        <p:attrNameLst>
                                          <p:attrName>ppt_x</p:attrName>
                                        </p:attrNameLst>
                                      </p:cBhvr>
                                      <p:tavLst>
                                        <p:tav tm="0">
                                          <p:val>
                                            <p:strVal val="#ppt_x"/>
                                          </p:val>
                                        </p:tav>
                                        <p:tav tm="100000">
                                          <p:val>
                                            <p:strVal val="#ppt_x"/>
                                          </p:val>
                                        </p:tav>
                                      </p:tavLst>
                                    </p:anim>
                                    <p:anim calcmode="lin" valueType="num">
                                      <p:cBhvr>
                                        <p:cTn id="16" dur="900" decel="100000" fill="hold"/>
                                        <p:tgtEl>
                                          <p:spTgt spid="15736"/>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1573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3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8" name="Rectangle 2"/>
          <p:cNvSpPr>
            <a:spLocks noGrp="1" noChangeArrowheads="1"/>
          </p:cNvSpPr>
          <p:nvPr>
            <p:ph type="title"/>
          </p:nvPr>
        </p:nvSpPr>
        <p:spPr>
          <a:solidFill>
            <a:schemeClr val="bg1"/>
          </a:solidFill>
          <a:ln>
            <a:solidFill>
              <a:schemeClr val="tx1"/>
            </a:solidFill>
            <a:miter lim="800000"/>
            <a:headEnd/>
            <a:tailEnd/>
          </a:ln>
        </p:spPr>
        <p:txBody>
          <a:bodyPr/>
          <a:lstStyle/>
          <a:p>
            <a:pPr eaLnBrk="1" hangingPunct="1"/>
            <a:r>
              <a:rPr lang="ar-SA" altLang="ar-EG" smtClean="0">
                <a:solidFill>
                  <a:schemeClr val="accent2"/>
                </a:solidFill>
              </a:rPr>
              <a:t>القيم والمعايير الاساسية للمبني الأثري</a:t>
            </a:r>
            <a:endParaRPr lang="en-US" altLang="ar-EG" smtClean="0">
              <a:solidFill>
                <a:schemeClr val="accent2"/>
              </a:solidFill>
            </a:endParaRPr>
          </a:p>
        </p:txBody>
      </p:sp>
      <p:sp>
        <p:nvSpPr>
          <p:cNvPr id="377859" name="Rectangle 3"/>
          <p:cNvSpPr>
            <a:spLocks noGrp="1" noChangeArrowheads="1"/>
          </p:cNvSpPr>
          <p:nvPr>
            <p:ph type="body" idx="1"/>
          </p:nvPr>
        </p:nvSpPr>
        <p:spPr>
          <a:solidFill>
            <a:schemeClr val="bg1"/>
          </a:solidFill>
          <a:ln>
            <a:solidFill>
              <a:schemeClr val="tx1"/>
            </a:solidFill>
            <a:miter lim="800000"/>
            <a:headEnd/>
            <a:tailEnd/>
          </a:ln>
        </p:spPr>
        <p:txBody>
          <a:bodyPr/>
          <a:lstStyle/>
          <a:p>
            <a:pPr eaLnBrk="1" hangingPunct="1">
              <a:buFontTx/>
              <a:buNone/>
            </a:pPr>
            <a:r>
              <a:rPr lang="ar-SA" altLang="ar-EG" sz="3600" b="1" u="sng" smtClean="0">
                <a:solidFill>
                  <a:schemeClr val="accent2"/>
                </a:solidFill>
              </a:rPr>
              <a:t>1- قيمة تاريخية :</a:t>
            </a:r>
          </a:p>
          <a:p>
            <a:pPr eaLnBrk="1" hangingPunct="1"/>
            <a:r>
              <a:rPr lang="ar-SA" altLang="ar-EG" sz="4000" smtClean="0">
                <a:solidFill>
                  <a:srgbClr val="FF0000"/>
                </a:solidFill>
              </a:rPr>
              <a:t>مبني له ارتباط بنواحي تاريخية قومية.</a:t>
            </a:r>
          </a:p>
          <a:p>
            <a:pPr eaLnBrk="1" hangingPunct="1"/>
            <a:r>
              <a:rPr lang="ar-SA" altLang="ar-EG" sz="4000" smtClean="0">
                <a:solidFill>
                  <a:srgbClr val="FF0000"/>
                </a:solidFill>
              </a:rPr>
              <a:t>اقامت به شخصية مهمة محليا او عالميا.</a:t>
            </a:r>
          </a:p>
          <a:p>
            <a:pPr eaLnBrk="1" hangingPunct="1"/>
            <a:r>
              <a:rPr lang="ar-SA" altLang="ar-EG" sz="4000" smtClean="0">
                <a:solidFill>
                  <a:srgbClr val="FF0000"/>
                </a:solidFill>
              </a:rPr>
              <a:t>له علاقات بأحداث قومية مؤثرة مهمة.</a:t>
            </a:r>
          </a:p>
          <a:p>
            <a:pPr eaLnBrk="1" hangingPunct="1"/>
            <a:r>
              <a:rPr lang="ar-SA" altLang="ar-EG" sz="4000" smtClean="0">
                <a:solidFill>
                  <a:srgbClr val="FF0000"/>
                </a:solidFill>
              </a:rPr>
              <a:t>له قيمة رمزية.</a:t>
            </a:r>
          </a:p>
          <a:p>
            <a:pPr eaLnBrk="1" hangingPunct="1"/>
            <a:r>
              <a:rPr lang="ar-SA" altLang="ar-EG" sz="4000" smtClean="0">
                <a:solidFill>
                  <a:srgbClr val="FF0000"/>
                </a:solidFill>
              </a:rPr>
              <a:t>عصر المبني الذي أنشاء فيه.</a:t>
            </a:r>
            <a:endParaRPr lang="en-US" altLang="ar-EG" sz="4000" smtClean="0">
              <a:solidFill>
                <a:srgbClr val="FF0000"/>
              </a:solidFill>
            </a:endParaRPr>
          </a:p>
        </p:txBody>
      </p:sp>
    </p:spTree>
  </p:cSld>
  <p:clrMapOvr>
    <a:masterClrMapping/>
  </p:clrMapOvr>
  <p:transition spd="med" advTm="6000">
    <p:wheel spokes="3"/>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377858"/>
                                        </p:tgtEl>
                                        <p:attrNameLst>
                                          <p:attrName>style.visibility</p:attrName>
                                        </p:attrNameLst>
                                      </p:cBhvr>
                                      <p:to>
                                        <p:strVal val="visible"/>
                                      </p:to>
                                    </p:set>
                                    <p:animEffect transition="in" filter="fade">
                                      <p:cBhvr>
                                        <p:cTn id="7" dur="1000"/>
                                        <p:tgtEl>
                                          <p:spTgt spid="377858"/>
                                        </p:tgtEl>
                                      </p:cBhvr>
                                    </p:animEffect>
                                    <p:anim calcmode="lin" valueType="num">
                                      <p:cBhvr>
                                        <p:cTn id="8" dur="1000" fill="hold"/>
                                        <p:tgtEl>
                                          <p:spTgt spid="377858"/>
                                        </p:tgtEl>
                                        <p:attrNameLst>
                                          <p:attrName>ppt_x</p:attrName>
                                        </p:attrNameLst>
                                      </p:cBhvr>
                                      <p:tavLst>
                                        <p:tav tm="0">
                                          <p:val>
                                            <p:strVal val="#ppt_x"/>
                                          </p:val>
                                        </p:tav>
                                        <p:tav tm="100000">
                                          <p:val>
                                            <p:strVal val="#ppt_x"/>
                                          </p:val>
                                        </p:tav>
                                      </p:tavLst>
                                    </p:anim>
                                    <p:anim calcmode="lin" valueType="num">
                                      <p:cBhvr>
                                        <p:cTn id="9" dur="900" decel="100000" fill="hold"/>
                                        <p:tgtEl>
                                          <p:spTgt spid="377858"/>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77858"/>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377859">
                                            <p:bg/>
                                          </p:spTgt>
                                        </p:tgtEl>
                                        <p:attrNameLst>
                                          <p:attrName>style.visibility</p:attrName>
                                        </p:attrNameLst>
                                      </p:cBhvr>
                                      <p:to>
                                        <p:strVal val="visible"/>
                                      </p:to>
                                    </p:set>
                                    <p:animEffect transition="in" filter="fade">
                                      <p:cBhvr>
                                        <p:cTn id="15" dur="1000"/>
                                        <p:tgtEl>
                                          <p:spTgt spid="377859">
                                            <p:bg/>
                                          </p:spTgt>
                                        </p:tgtEl>
                                      </p:cBhvr>
                                    </p:animEffect>
                                    <p:anim calcmode="lin" valueType="num">
                                      <p:cBhvr>
                                        <p:cTn id="16" dur="1000" fill="hold"/>
                                        <p:tgtEl>
                                          <p:spTgt spid="377859">
                                            <p:bg/>
                                          </p:spTgt>
                                        </p:tgtEl>
                                        <p:attrNameLst>
                                          <p:attrName>ppt_x</p:attrName>
                                        </p:attrNameLst>
                                      </p:cBhvr>
                                      <p:tavLst>
                                        <p:tav tm="0">
                                          <p:val>
                                            <p:strVal val="#ppt_x"/>
                                          </p:val>
                                        </p:tav>
                                        <p:tav tm="100000">
                                          <p:val>
                                            <p:strVal val="#ppt_x"/>
                                          </p:val>
                                        </p:tav>
                                      </p:tavLst>
                                    </p:anim>
                                    <p:anim calcmode="lin" valueType="num">
                                      <p:cBhvr>
                                        <p:cTn id="17" dur="900" decel="100000" fill="hold"/>
                                        <p:tgtEl>
                                          <p:spTgt spid="377859">
                                            <p:bg/>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377859">
                                            <p:bg/>
                                          </p:spTgt>
                                        </p:tgtEl>
                                        <p:attrNameLst>
                                          <p:attrName>ppt_y</p:attrName>
                                        </p:attrNameLst>
                                      </p:cBhvr>
                                      <p:tavLst>
                                        <p:tav tm="0">
                                          <p:val>
                                            <p:strVal val="#ppt_y-.03"/>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377859">
                                            <p:txEl>
                                              <p:pRg st="0" end="0"/>
                                            </p:txEl>
                                          </p:spTgt>
                                        </p:tgtEl>
                                        <p:attrNameLst>
                                          <p:attrName>style.visibility</p:attrName>
                                        </p:attrNameLst>
                                      </p:cBhvr>
                                      <p:to>
                                        <p:strVal val="visible"/>
                                      </p:to>
                                    </p:set>
                                    <p:animEffect transition="in" filter="fade">
                                      <p:cBhvr>
                                        <p:cTn id="23" dur="1000"/>
                                        <p:tgtEl>
                                          <p:spTgt spid="377859">
                                            <p:txEl>
                                              <p:pRg st="0" end="0"/>
                                            </p:txEl>
                                          </p:spTgt>
                                        </p:tgtEl>
                                      </p:cBhvr>
                                    </p:animEffect>
                                    <p:anim calcmode="lin" valueType="num">
                                      <p:cBhvr>
                                        <p:cTn id="24" dur="1000" fill="hold"/>
                                        <p:tgtEl>
                                          <p:spTgt spid="377859">
                                            <p:txEl>
                                              <p:pRg st="0" end="0"/>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377859">
                                            <p:txEl>
                                              <p:pRg st="0" end="0"/>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77859">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377859">
                                            <p:txEl>
                                              <p:pRg st="1" end="1"/>
                                            </p:txEl>
                                          </p:spTgt>
                                        </p:tgtEl>
                                        <p:attrNameLst>
                                          <p:attrName>style.visibility</p:attrName>
                                        </p:attrNameLst>
                                      </p:cBhvr>
                                      <p:to>
                                        <p:strVal val="visible"/>
                                      </p:to>
                                    </p:set>
                                    <p:animEffect transition="in" filter="fade">
                                      <p:cBhvr>
                                        <p:cTn id="31" dur="1000"/>
                                        <p:tgtEl>
                                          <p:spTgt spid="377859">
                                            <p:txEl>
                                              <p:pRg st="1" end="1"/>
                                            </p:txEl>
                                          </p:spTgt>
                                        </p:tgtEl>
                                      </p:cBhvr>
                                    </p:animEffect>
                                    <p:anim calcmode="lin" valueType="num">
                                      <p:cBhvr>
                                        <p:cTn id="32" dur="1000" fill="hold"/>
                                        <p:tgtEl>
                                          <p:spTgt spid="377859">
                                            <p:txEl>
                                              <p:pRg st="1" end="1"/>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377859">
                                            <p:txEl>
                                              <p:pRg st="1" end="1"/>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77859">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377859">
                                            <p:txEl>
                                              <p:pRg st="2" end="2"/>
                                            </p:txEl>
                                          </p:spTgt>
                                        </p:tgtEl>
                                        <p:attrNameLst>
                                          <p:attrName>style.visibility</p:attrName>
                                        </p:attrNameLst>
                                      </p:cBhvr>
                                      <p:to>
                                        <p:strVal val="visible"/>
                                      </p:to>
                                    </p:set>
                                    <p:animEffect transition="in" filter="fade">
                                      <p:cBhvr>
                                        <p:cTn id="39" dur="1000"/>
                                        <p:tgtEl>
                                          <p:spTgt spid="377859">
                                            <p:txEl>
                                              <p:pRg st="2" end="2"/>
                                            </p:txEl>
                                          </p:spTgt>
                                        </p:tgtEl>
                                      </p:cBhvr>
                                    </p:animEffect>
                                    <p:anim calcmode="lin" valueType="num">
                                      <p:cBhvr>
                                        <p:cTn id="40" dur="1000" fill="hold"/>
                                        <p:tgtEl>
                                          <p:spTgt spid="377859">
                                            <p:txEl>
                                              <p:pRg st="2" end="2"/>
                                            </p:txEl>
                                          </p:spTgt>
                                        </p:tgtEl>
                                        <p:attrNameLst>
                                          <p:attrName>ppt_x</p:attrName>
                                        </p:attrNameLst>
                                      </p:cBhvr>
                                      <p:tavLst>
                                        <p:tav tm="0">
                                          <p:val>
                                            <p:strVal val="#ppt_x"/>
                                          </p:val>
                                        </p:tav>
                                        <p:tav tm="100000">
                                          <p:val>
                                            <p:strVal val="#ppt_x"/>
                                          </p:val>
                                        </p:tav>
                                      </p:tavLst>
                                    </p:anim>
                                    <p:anim calcmode="lin" valueType="num">
                                      <p:cBhvr>
                                        <p:cTn id="41" dur="900" decel="100000" fill="hold"/>
                                        <p:tgtEl>
                                          <p:spTgt spid="377859">
                                            <p:txEl>
                                              <p:pRg st="2" end="2"/>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77859">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37" presetClass="entr" presetSubtype="0" fill="hold" grpId="0" nodeType="clickEffect">
                                  <p:stCondLst>
                                    <p:cond delay="0"/>
                                  </p:stCondLst>
                                  <p:childTnLst>
                                    <p:set>
                                      <p:cBhvr>
                                        <p:cTn id="46" dur="1" fill="hold">
                                          <p:stCondLst>
                                            <p:cond delay="0"/>
                                          </p:stCondLst>
                                        </p:cTn>
                                        <p:tgtEl>
                                          <p:spTgt spid="377859">
                                            <p:txEl>
                                              <p:pRg st="3" end="3"/>
                                            </p:txEl>
                                          </p:spTgt>
                                        </p:tgtEl>
                                        <p:attrNameLst>
                                          <p:attrName>style.visibility</p:attrName>
                                        </p:attrNameLst>
                                      </p:cBhvr>
                                      <p:to>
                                        <p:strVal val="visible"/>
                                      </p:to>
                                    </p:set>
                                    <p:animEffect transition="in" filter="fade">
                                      <p:cBhvr>
                                        <p:cTn id="47" dur="1000"/>
                                        <p:tgtEl>
                                          <p:spTgt spid="377859">
                                            <p:txEl>
                                              <p:pRg st="3" end="3"/>
                                            </p:txEl>
                                          </p:spTgt>
                                        </p:tgtEl>
                                      </p:cBhvr>
                                    </p:animEffect>
                                    <p:anim calcmode="lin" valueType="num">
                                      <p:cBhvr>
                                        <p:cTn id="48" dur="1000" fill="hold"/>
                                        <p:tgtEl>
                                          <p:spTgt spid="377859">
                                            <p:txEl>
                                              <p:pRg st="3" end="3"/>
                                            </p:txEl>
                                          </p:spTgt>
                                        </p:tgtEl>
                                        <p:attrNameLst>
                                          <p:attrName>ppt_x</p:attrName>
                                        </p:attrNameLst>
                                      </p:cBhvr>
                                      <p:tavLst>
                                        <p:tav tm="0">
                                          <p:val>
                                            <p:strVal val="#ppt_x"/>
                                          </p:val>
                                        </p:tav>
                                        <p:tav tm="100000">
                                          <p:val>
                                            <p:strVal val="#ppt_x"/>
                                          </p:val>
                                        </p:tav>
                                      </p:tavLst>
                                    </p:anim>
                                    <p:anim calcmode="lin" valueType="num">
                                      <p:cBhvr>
                                        <p:cTn id="49" dur="900" decel="100000" fill="hold"/>
                                        <p:tgtEl>
                                          <p:spTgt spid="377859">
                                            <p:txEl>
                                              <p:pRg st="3" end="3"/>
                                            </p:txEl>
                                          </p:spTgt>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377859">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37" presetClass="entr" presetSubtype="0" fill="hold" grpId="0" nodeType="clickEffect">
                                  <p:stCondLst>
                                    <p:cond delay="0"/>
                                  </p:stCondLst>
                                  <p:childTnLst>
                                    <p:set>
                                      <p:cBhvr>
                                        <p:cTn id="54" dur="1" fill="hold">
                                          <p:stCondLst>
                                            <p:cond delay="0"/>
                                          </p:stCondLst>
                                        </p:cTn>
                                        <p:tgtEl>
                                          <p:spTgt spid="377859">
                                            <p:txEl>
                                              <p:pRg st="4" end="4"/>
                                            </p:txEl>
                                          </p:spTgt>
                                        </p:tgtEl>
                                        <p:attrNameLst>
                                          <p:attrName>style.visibility</p:attrName>
                                        </p:attrNameLst>
                                      </p:cBhvr>
                                      <p:to>
                                        <p:strVal val="visible"/>
                                      </p:to>
                                    </p:set>
                                    <p:animEffect transition="in" filter="fade">
                                      <p:cBhvr>
                                        <p:cTn id="55" dur="1000"/>
                                        <p:tgtEl>
                                          <p:spTgt spid="377859">
                                            <p:txEl>
                                              <p:pRg st="4" end="4"/>
                                            </p:txEl>
                                          </p:spTgt>
                                        </p:tgtEl>
                                      </p:cBhvr>
                                    </p:animEffect>
                                    <p:anim calcmode="lin" valueType="num">
                                      <p:cBhvr>
                                        <p:cTn id="56" dur="1000" fill="hold"/>
                                        <p:tgtEl>
                                          <p:spTgt spid="377859">
                                            <p:txEl>
                                              <p:pRg st="4" end="4"/>
                                            </p:txEl>
                                          </p:spTgt>
                                        </p:tgtEl>
                                        <p:attrNameLst>
                                          <p:attrName>ppt_x</p:attrName>
                                        </p:attrNameLst>
                                      </p:cBhvr>
                                      <p:tavLst>
                                        <p:tav tm="0">
                                          <p:val>
                                            <p:strVal val="#ppt_x"/>
                                          </p:val>
                                        </p:tav>
                                        <p:tav tm="100000">
                                          <p:val>
                                            <p:strVal val="#ppt_x"/>
                                          </p:val>
                                        </p:tav>
                                      </p:tavLst>
                                    </p:anim>
                                    <p:anim calcmode="lin" valueType="num">
                                      <p:cBhvr>
                                        <p:cTn id="57" dur="900" decel="100000" fill="hold"/>
                                        <p:tgtEl>
                                          <p:spTgt spid="377859">
                                            <p:txEl>
                                              <p:pRg st="4" end="4"/>
                                            </p:txEl>
                                          </p:spTgt>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377859">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37" presetClass="entr" presetSubtype="0" fill="hold" grpId="0" nodeType="clickEffect">
                                  <p:stCondLst>
                                    <p:cond delay="0"/>
                                  </p:stCondLst>
                                  <p:childTnLst>
                                    <p:set>
                                      <p:cBhvr>
                                        <p:cTn id="62" dur="1" fill="hold">
                                          <p:stCondLst>
                                            <p:cond delay="0"/>
                                          </p:stCondLst>
                                        </p:cTn>
                                        <p:tgtEl>
                                          <p:spTgt spid="377859">
                                            <p:txEl>
                                              <p:pRg st="5" end="5"/>
                                            </p:txEl>
                                          </p:spTgt>
                                        </p:tgtEl>
                                        <p:attrNameLst>
                                          <p:attrName>style.visibility</p:attrName>
                                        </p:attrNameLst>
                                      </p:cBhvr>
                                      <p:to>
                                        <p:strVal val="visible"/>
                                      </p:to>
                                    </p:set>
                                    <p:animEffect transition="in" filter="fade">
                                      <p:cBhvr>
                                        <p:cTn id="63" dur="1000"/>
                                        <p:tgtEl>
                                          <p:spTgt spid="377859">
                                            <p:txEl>
                                              <p:pRg st="5" end="5"/>
                                            </p:txEl>
                                          </p:spTgt>
                                        </p:tgtEl>
                                      </p:cBhvr>
                                    </p:animEffect>
                                    <p:anim calcmode="lin" valueType="num">
                                      <p:cBhvr>
                                        <p:cTn id="64" dur="1000" fill="hold"/>
                                        <p:tgtEl>
                                          <p:spTgt spid="377859">
                                            <p:txEl>
                                              <p:pRg st="5" end="5"/>
                                            </p:txEl>
                                          </p:spTgt>
                                        </p:tgtEl>
                                        <p:attrNameLst>
                                          <p:attrName>ppt_x</p:attrName>
                                        </p:attrNameLst>
                                      </p:cBhvr>
                                      <p:tavLst>
                                        <p:tav tm="0">
                                          <p:val>
                                            <p:strVal val="#ppt_x"/>
                                          </p:val>
                                        </p:tav>
                                        <p:tav tm="100000">
                                          <p:val>
                                            <p:strVal val="#ppt_x"/>
                                          </p:val>
                                        </p:tav>
                                      </p:tavLst>
                                    </p:anim>
                                    <p:anim calcmode="lin" valueType="num">
                                      <p:cBhvr>
                                        <p:cTn id="65" dur="900" decel="100000" fill="hold"/>
                                        <p:tgtEl>
                                          <p:spTgt spid="377859">
                                            <p:txEl>
                                              <p:pRg st="5" end="5"/>
                                            </p:txEl>
                                          </p:spTgt>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377859">
                                            <p:txEl>
                                              <p:pRg st="5" end="5"/>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7858" grpId="0" animBg="1"/>
      <p:bldP spid="377859" grpId="0" build="p"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9" name="Rectangle 5"/>
          <p:cNvSpPr>
            <a:spLocks noGrp="1" noChangeArrowheads="1"/>
          </p:cNvSpPr>
          <p:nvPr>
            <p:ph type="body" idx="1"/>
          </p:nvPr>
        </p:nvSpPr>
        <p:spPr>
          <a:xfrm>
            <a:off x="495300" y="609600"/>
            <a:ext cx="8915400" cy="5516563"/>
          </a:xfrm>
          <a:solidFill>
            <a:schemeClr val="bg1"/>
          </a:solidFill>
          <a:ln>
            <a:solidFill>
              <a:schemeClr val="tx1"/>
            </a:solidFill>
            <a:miter lim="800000"/>
            <a:headEnd/>
            <a:tailEnd/>
          </a:ln>
        </p:spPr>
        <p:txBody>
          <a:bodyPr/>
          <a:lstStyle/>
          <a:p>
            <a:pPr eaLnBrk="1" hangingPunct="1"/>
            <a:r>
              <a:rPr lang="ar-SA" altLang="ar-EG" b="1" u="sng" smtClean="0">
                <a:solidFill>
                  <a:schemeClr val="accent2"/>
                </a:solidFill>
              </a:rPr>
              <a:t>2- قيمة معمارية فنية:</a:t>
            </a:r>
          </a:p>
          <a:p>
            <a:pPr eaLnBrk="1" hangingPunct="1"/>
            <a:r>
              <a:rPr lang="ar-SA" altLang="ar-EG" smtClean="0">
                <a:solidFill>
                  <a:srgbClr val="FF0000"/>
                </a:solidFill>
              </a:rPr>
              <a:t>مبني ذو طراز معماري فريد.</a:t>
            </a:r>
          </a:p>
          <a:p>
            <a:pPr eaLnBrk="1" hangingPunct="1"/>
            <a:r>
              <a:rPr lang="ar-SA" altLang="ar-EG" smtClean="0">
                <a:solidFill>
                  <a:srgbClr val="FF0000"/>
                </a:solidFill>
              </a:rPr>
              <a:t>تصميم معماري مميز وإبداع فني متفرد.</a:t>
            </a:r>
          </a:p>
          <a:p>
            <a:pPr eaLnBrk="1" hangingPunct="1"/>
            <a:r>
              <a:rPr lang="ar-SA" altLang="ar-EG" smtClean="0">
                <a:solidFill>
                  <a:srgbClr val="FF0000"/>
                </a:solidFill>
              </a:rPr>
              <a:t>يمثل حقبة مهمة من تاريخ الفن والعمارة.</a:t>
            </a:r>
          </a:p>
          <a:p>
            <a:pPr eaLnBrk="1" hangingPunct="1"/>
            <a:r>
              <a:rPr lang="ar-SA" altLang="ar-EG" smtClean="0">
                <a:solidFill>
                  <a:srgbClr val="FF0000"/>
                </a:solidFill>
              </a:rPr>
              <a:t>يمثل قيمة علمية او تكنيكية إنشائية تتسم بالندرة والتفرد.</a:t>
            </a:r>
          </a:p>
          <a:p>
            <a:pPr eaLnBrk="1" hangingPunct="1"/>
            <a:r>
              <a:rPr lang="ar-SA" altLang="ar-EG" smtClean="0">
                <a:solidFill>
                  <a:srgbClr val="FF0000"/>
                </a:solidFill>
              </a:rPr>
              <a:t>نتاج فنان او معماري مرموق محليا او عالميا.</a:t>
            </a:r>
            <a:endParaRPr lang="en-US" altLang="ar-EG" smtClean="0">
              <a:solidFill>
                <a:srgbClr val="FF0000"/>
              </a:solidFill>
            </a:endParaRPr>
          </a:p>
        </p:txBody>
      </p:sp>
    </p:spTree>
  </p:cSld>
  <p:clrMapOvr>
    <a:masterClrMapping/>
  </p:clrMapOvr>
  <p:transition spd="med" advTm="6000">
    <p:wheel spokes="3"/>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67589">
                                            <p:bg/>
                                          </p:spTgt>
                                        </p:tgtEl>
                                        <p:attrNameLst>
                                          <p:attrName>style.visibility</p:attrName>
                                        </p:attrNameLst>
                                      </p:cBhvr>
                                      <p:to>
                                        <p:strVal val="visible"/>
                                      </p:to>
                                    </p:set>
                                    <p:animEffect transition="in" filter="fade">
                                      <p:cBhvr>
                                        <p:cTn id="7" dur="1000"/>
                                        <p:tgtEl>
                                          <p:spTgt spid="67589">
                                            <p:bg/>
                                          </p:spTgt>
                                        </p:tgtEl>
                                      </p:cBhvr>
                                    </p:animEffect>
                                    <p:anim calcmode="lin" valueType="num">
                                      <p:cBhvr>
                                        <p:cTn id="8" dur="1000" fill="hold"/>
                                        <p:tgtEl>
                                          <p:spTgt spid="67589">
                                            <p:bg/>
                                          </p:spTgt>
                                        </p:tgtEl>
                                        <p:attrNameLst>
                                          <p:attrName>ppt_x</p:attrName>
                                        </p:attrNameLst>
                                      </p:cBhvr>
                                      <p:tavLst>
                                        <p:tav tm="0">
                                          <p:val>
                                            <p:strVal val="#ppt_x"/>
                                          </p:val>
                                        </p:tav>
                                        <p:tav tm="100000">
                                          <p:val>
                                            <p:strVal val="#ppt_x"/>
                                          </p:val>
                                        </p:tav>
                                      </p:tavLst>
                                    </p:anim>
                                    <p:anim calcmode="lin" valueType="num">
                                      <p:cBhvr>
                                        <p:cTn id="9" dur="900" decel="100000" fill="hold"/>
                                        <p:tgtEl>
                                          <p:spTgt spid="67589">
                                            <p:bg/>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7589">
                                            <p:bg/>
                                          </p:spTgt>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67589">
                                            <p:txEl>
                                              <p:pRg st="0" end="0"/>
                                            </p:txEl>
                                          </p:spTgt>
                                        </p:tgtEl>
                                        <p:attrNameLst>
                                          <p:attrName>style.visibility</p:attrName>
                                        </p:attrNameLst>
                                      </p:cBhvr>
                                      <p:to>
                                        <p:strVal val="visible"/>
                                      </p:to>
                                    </p:set>
                                    <p:animEffect transition="in" filter="fade">
                                      <p:cBhvr>
                                        <p:cTn id="15" dur="1000"/>
                                        <p:tgtEl>
                                          <p:spTgt spid="67589">
                                            <p:txEl>
                                              <p:pRg st="0" end="0"/>
                                            </p:txEl>
                                          </p:spTgt>
                                        </p:tgtEl>
                                      </p:cBhvr>
                                    </p:animEffect>
                                    <p:anim calcmode="lin" valueType="num">
                                      <p:cBhvr>
                                        <p:cTn id="16" dur="1000" fill="hold"/>
                                        <p:tgtEl>
                                          <p:spTgt spid="67589">
                                            <p:txEl>
                                              <p:pRg st="0" end="0"/>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67589">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67589">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67589">
                                            <p:txEl>
                                              <p:pRg st="1" end="1"/>
                                            </p:txEl>
                                          </p:spTgt>
                                        </p:tgtEl>
                                        <p:attrNameLst>
                                          <p:attrName>style.visibility</p:attrName>
                                        </p:attrNameLst>
                                      </p:cBhvr>
                                      <p:to>
                                        <p:strVal val="visible"/>
                                      </p:to>
                                    </p:set>
                                    <p:animEffect transition="in" filter="fade">
                                      <p:cBhvr>
                                        <p:cTn id="23" dur="1000"/>
                                        <p:tgtEl>
                                          <p:spTgt spid="67589">
                                            <p:txEl>
                                              <p:pRg st="1" end="1"/>
                                            </p:txEl>
                                          </p:spTgt>
                                        </p:tgtEl>
                                      </p:cBhvr>
                                    </p:animEffect>
                                    <p:anim calcmode="lin" valueType="num">
                                      <p:cBhvr>
                                        <p:cTn id="24" dur="1000" fill="hold"/>
                                        <p:tgtEl>
                                          <p:spTgt spid="67589">
                                            <p:txEl>
                                              <p:pRg st="1" end="1"/>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67589">
                                            <p:txEl>
                                              <p:pRg st="1" end="1"/>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7589">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67589">
                                            <p:txEl>
                                              <p:pRg st="2" end="2"/>
                                            </p:txEl>
                                          </p:spTgt>
                                        </p:tgtEl>
                                        <p:attrNameLst>
                                          <p:attrName>style.visibility</p:attrName>
                                        </p:attrNameLst>
                                      </p:cBhvr>
                                      <p:to>
                                        <p:strVal val="visible"/>
                                      </p:to>
                                    </p:set>
                                    <p:animEffect transition="in" filter="fade">
                                      <p:cBhvr>
                                        <p:cTn id="31" dur="1000"/>
                                        <p:tgtEl>
                                          <p:spTgt spid="67589">
                                            <p:txEl>
                                              <p:pRg st="2" end="2"/>
                                            </p:txEl>
                                          </p:spTgt>
                                        </p:tgtEl>
                                      </p:cBhvr>
                                    </p:animEffect>
                                    <p:anim calcmode="lin" valueType="num">
                                      <p:cBhvr>
                                        <p:cTn id="32" dur="1000" fill="hold"/>
                                        <p:tgtEl>
                                          <p:spTgt spid="67589">
                                            <p:txEl>
                                              <p:pRg st="2" end="2"/>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67589">
                                            <p:txEl>
                                              <p:pRg st="2" end="2"/>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7589">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67589">
                                            <p:txEl>
                                              <p:pRg st="3" end="3"/>
                                            </p:txEl>
                                          </p:spTgt>
                                        </p:tgtEl>
                                        <p:attrNameLst>
                                          <p:attrName>style.visibility</p:attrName>
                                        </p:attrNameLst>
                                      </p:cBhvr>
                                      <p:to>
                                        <p:strVal val="visible"/>
                                      </p:to>
                                    </p:set>
                                    <p:animEffect transition="in" filter="fade">
                                      <p:cBhvr>
                                        <p:cTn id="39" dur="1000"/>
                                        <p:tgtEl>
                                          <p:spTgt spid="67589">
                                            <p:txEl>
                                              <p:pRg st="3" end="3"/>
                                            </p:txEl>
                                          </p:spTgt>
                                        </p:tgtEl>
                                      </p:cBhvr>
                                    </p:animEffect>
                                    <p:anim calcmode="lin" valueType="num">
                                      <p:cBhvr>
                                        <p:cTn id="40" dur="1000" fill="hold"/>
                                        <p:tgtEl>
                                          <p:spTgt spid="67589">
                                            <p:txEl>
                                              <p:pRg st="3" end="3"/>
                                            </p:txEl>
                                          </p:spTgt>
                                        </p:tgtEl>
                                        <p:attrNameLst>
                                          <p:attrName>ppt_x</p:attrName>
                                        </p:attrNameLst>
                                      </p:cBhvr>
                                      <p:tavLst>
                                        <p:tav tm="0">
                                          <p:val>
                                            <p:strVal val="#ppt_x"/>
                                          </p:val>
                                        </p:tav>
                                        <p:tav tm="100000">
                                          <p:val>
                                            <p:strVal val="#ppt_x"/>
                                          </p:val>
                                        </p:tav>
                                      </p:tavLst>
                                    </p:anim>
                                    <p:anim calcmode="lin" valueType="num">
                                      <p:cBhvr>
                                        <p:cTn id="41" dur="900" decel="100000" fill="hold"/>
                                        <p:tgtEl>
                                          <p:spTgt spid="67589">
                                            <p:txEl>
                                              <p:pRg st="3" end="3"/>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67589">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37" presetClass="entr" presetSubtype="0" fill="hold" grpId="0" nodeType="clickEffect">
                                  <p:stCondLst>
                                    <p:cond delay="0"/>
                                  </p:stCondLst>
                                  <p:childTnLst>
                                    <p:set>
                                      <p:cBhvr>
                                        <p:cTn id="46" dur="1" fill="hold">
                                          <p:stCondLst>
                                            <p:cond delay="0"/>
                                          </p:stCondLst>
                                        </p:cTn>
                                        <p:tgtEl>
                                          <p:spTgt spid="67589">
                                            <p:txEl>
                                              <p:pRg st="4" end="4"/>
                                            </p:txEl>
                                          </p:spTgt>
                                        </p:tgtEl>
                                        <p:attrNameLst>
                                          <p:attrName>style.visibility</p:attrName>
                                        </p:attrNameLst>
                                      </p:cBhvr>
                                      <p:to>
                                        <p:strVal val="visible"/>
                                      </p:to>
                                    </p:set>
                                    <p:animEffect transition="in" filter="fade">
                                      <p:cBhvr>
                                        <p:cTn id="47" dur="1000"/>
                                        <p:tgtEl>
                                          <p:spTgt spid="67589">
                                            <p:txEl>
                                              <p:pRg st="4" end="4"/>
                                            </p:txEl>
                                          </p:spTgt>
                                        </p:tgtEl>
                                      </p:cBhvr>
                                    </p:animEffect>
                                    <p:anim calcmode="lin" valueType="num">
                                      <p:cBhvr>
                                        <p:cTn id="48" dur="1000" fill="hold"/>
                                        <p:tgtEl>
                                          <p:spTgt spid="67589">
                                            <p:txEl>
                                              <p:pRg st="4" end="4"/>
                                            </p:txEl>
                                          </p:spTgt>
                                        </p:tgtEl>
                                        <p:attrNameLst>
                                          <p:attrName>ppt_x</p:attrName>
                                        </p:attrNameLst>
                                      </p:cBhvr>
                                      <p:tavLst>
                                        <p:tav tm="0">
                                          <p:val>
                                            <p:strVal val="#ppt_x"/>
                                          </p:val>
                                        </p:tav>
                                        <p:tav tm="100000">
                                          <p:val>
                                            <p:strVal val="#ppt_x"/>
                                          </p:val>
                                        </p:tav>
                                      </p:tavLst>
                                    </p:anim>
                                    <p:anim calcmode="lin" valueType="num">
                                      <p:cBhvr>
                                        <p:cTn id="49" dur="900" decel="100000" fill="hold"/>
                                        <p:tgtEl>
                                          <p:spTgt spid="67589">
                                            <p:txEl>
                                              <p:pRg st="4" end="4"/>
                                            </p:txEl>
                                          </p:spTgt>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67589">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37" presetClass="entr" presetSubtype="0" fill="hold" grpId="0" nodeType="clickEffect">
                                  <p:stCondLst>
                                    <p:cond delay="0"/>
                                  </p:stCondLst>
                                  <p:childTnLst>
                                    <p:set>
                                      <p:cBhvr>
                                        <p:cTn id="54" dur="1" fill="hold">
                                          <p:stCondLst>
                                            <p:cond delay="0"/>
                                          </p:stCondLst>
                                        </p:cTn>
                                        <p:tgtEl>
                                          <p:spTgt spid="67589">
                                            <p:txEl>
                                              <p:pRg st="5" end="5"/>
                                            </p:txEl>
                                          </p:spTgt>
                                        </p:tgtEl>
                                        <p:attrNameLst>
                                          <p:attrName>style.visibility</p:attrName>
                                        </p:attrNameLst>
                                      </p:cBhvr>
                                      <p:to>
                                        <p:strVal val="visible"/>
                                      </p:to>
                                    </p:set>
                                    <p:animEffect transition="in" filter="fade">
                                      <p:cBhvr>
                                        <p:cTn id="55" dur="1000"/>
                                        <p:tgtEl>
                                          <p:spTgt spid="67589">
                                            <p:txEl>
                                              <p:pRg st="5" end="5"/>
                                            </p:txEl>
                                          </p:spTgt>
                                        </p:tgtEl>
                                      </p:cBhvr>
                                    </p:animEffect>
                                    <p:anim calcmode="lin" valueType="num">
                                      <p:cBhvr>
                                        <p:cTn id="56" dur="1000" fill="hold"/>
                                        <p:tgtEl>
                                          <p:spTgt spid="67589">
                                            <p:txEl>
                                              <p:pRg st="5" end="5"/>
                                            </p:txEl>
                                          </p:spTgt>
                                        </p:tgtEl>
                                        <p:attrNameLst>
                                          <p:attrName>ppt_x</p:attrName>
                                        </p:attrNameLst>
                                      </p:cBhvr>
                                      <p:tavLst>
                                        <p:tav tm="0">
                                          <p:val>
                                            <p:strVal val="#ppt_x"/>
                                          </p:val>
                                        </p:tav>
                                        <p:tav tm="100000">
                                          <p:val>
                                            <p:strVal val="#ppt_x"/>
                                          </p:val>
                                        </p:tav>
                                      </p:tavLst>
                                    </p:anim>
                                    <p:anim calcmode="lin" valueType="num">
                                      <p:cBhvr>
                                        <p:cTn id="57" dur="900" decel="100000" fill="hold"/>
                                        <p:tgtEl>
                                          <p:spTgt spid="67589">
                                            <p:txEl>
                                              <p:pRg st="5" end="5"/>
                                            </p:txEl>
                                          </p:spTgt>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67589">
                                            <p:txEl>
                                              <p:pRg st="5" end="5"/>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9"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495300" y="382588"/>
            <a:ext cx="8915400" cy="6475412"/>
          </a:xfrm>
          <a:solidFill>
            <a:schemeClr val="bg1"/>
          </a:solidFill>
          <a:ln w="12700">
            <a:solidFill>
              <a:schemeClr val="tx1"/>
            </a:solidFill>
            <a:miter lim="800000"/>
            <a:headEnd/>
            <a:tailEnd/>
          </a:ln>
        </p:spPr>
        <p:txBody>
          <a:bodyPr/>
          <a:lstStyle/>
          <a:p>
            <a:pPr marL="608013" indent="-608013" eaLnBrk="1" hangingPunct="1">
              <a:buFontTx/>
              <a:buNone/>
            </a:pPr>
            <a:endParaRPr lang="ar-EG" altLang="ar-EG" sz="1600" b="1" u="sng" smtClean="0">
              <a:solidFill>
                <a:srgbClr val="0000FF"/>
              </a:solidFill>
              <a:cs typeface="Simplified Arabic" pitchFamily="18" charset="-78"/>
            </a:endParaRPr>
          </a:p>
          <a:p>
            <a:pPr marL="608013" indent="-608013" eaLnBrk="1" hangingPunct="1">
              <a:lnSpc>
                <a:spcPct val="150000"/>
              </a:lnSpc>
              <a:buFontTx/>
              <a:buNone/>
            </a:pPr>
            <a:r>
              <a:rPr lang="ar-SA" altLang="ar-EG" sz="3400" b="1" u="sng" smtClean="0">
                <a:solidFill>
                  <a:srgbClr val="0000FF"/>
                </a:solidFill>
                <a:cs typeface="Simplified Arabic" pitchFamily="18" charset="-78"/>
              </a:rPr>
              <a:t>الترميم المعماري:</a:t>
            </a:r>
            <a:endParaRPr lang="ar-EG" altLang="ar-EG" sz="2800" b="1" u="sng" smtClean="0">
              <a:solidFill>
                <a:srgbClr val="0000FF"/>
              </a:solidFill>
            </a:endParaRPr>
          </a:p>
          <a:p>
            <a:pPr marL="608013" indent="-608013" eaLnBrk="1" hangingPunct="1"/>
            <a:r>
              <a:rPr lang="ar-EG" altLang="ar-EG" sz="2800" b="1" smtClean="0">
                <a:solidFill>
                  <a:srgbClr val="0000FF"/>
                </a:solidFill>
              </a:rPr>
              <a:t>ترميم المبني الاثري و محيطه ،و يشمل</a:t>
            </a:r>
            <a:r>
              <a:rPr lang="ar-SA" altLang="ar-EG" sz="2800" b="1" smtClean="0">
                <a:solidFill>
                  <a:srgbClr val="0000FF"/>
                </a:solidFill>
              </a:rPr>
              <a:t> جميع العمليات الهندسية التي تتم لعلاج وصيانة العناصر المعمارية الإنشائية للمبني الأثري وحمايتها من الانهيار</a:t>
            </a:r>
            <a:r>
              <a:rPr lang="ar-SA" altLang="ar-EG" sz="2800" b="1" u="sng" smtClean="0">
                <a:solidFill>
                  <a:srgbClr val="0000FF"/>
                </a:solidFill>
              </a:rPr>
              <a:t> </a:t>
            </a:r>
          </a:p>
          <a:p>
            <a:pPr marL="608013" indent="-608013" eaLnBrk="1" hangingPunct="1">
              <a:buFontTx/>
              <a:buNone/>
            </a:pPr>
            <a:r>
              <a:rPr lang="ar-SA" altLang="ar-EG" sz="2800" b="1" u="sng" smtClean="0">
                <a:solidFill>
                  <a:srgbClr val="0000FF"/>
                </a:solidFill>
              </a:rPr>
              <a:t> ومن هذه العمليات </a:t>
            </a:r>
          </a:p>
          <a:p>
            <a:pPr marL="608013" indent="-608013" eaLnBrk="1" hangingPunct="1">
              <a:buFontTx/>
              <a:buNone/>
            </a:pPr>
            <a:r>
              <a:rPr lang="ar-SA" altLang="ar-EG" sz="2800" b="1" u="sng" smtClean="0">
                <a:solidFill>
                  <a:srgbClr val="0000FF"/>
                </a:solidFill>
              </a:rPr>
              <a:t>1- </a:t>
            </a:r>
            <a:r>
              <a:rPr lang="ar-SA" altLang="ar-EG" sz="2800" b="1" u="sng" smtClean="0">
                <a:solidFill>
                  <a:srgbClr val="FF0000"/>
                </a:solidFill>
              </a:rPr>
              <a:t>اجراء الفحوص الهندسية لقياس قوة التحمل للأرض الحامله للمبني الأثري من حين لآخر وقياس مدي استقرار التربه الحامله للأساسات ومعالجة ما قد يحدث نتيجة هبوط التربة او حدوث انزلاق او خلافه</a:t>
            </a:r>
            <a:r>
              <a:rPr lang="ar-SA" altLang="ar-EG" sz="2800" b="1" u="sng" smtClean="0">
                <a:solidFill>
                  <a:srgbClr val="0000FF"/>
                </a:solidFill>
              </a:rPr>
              <a:t> </a:t>
            </a:r>
          </a:p>
          <a:p>
            <a:pPr marL="608013" indent="-608013" eaLnBrk="1" hangingPunct="1">
              <a:buFontTx/>
              <a:buNone/>
            </a:pPr>
            <a:endParaRPr lang="ar-SA" altLang="ar-EG" sz="2800" b="1" u="sng" smtClean="0">
              <a:solidFill>
                <a:srgbClr val="0000FF"/>
              </a:solidFill>
            </a:endParaRPr>
          </a:p>
          <a:p>
            <a:pPr marL="608013" indent="-608013" eaLnBrk="1" hangingPunct="1">
              <a:buFontTx/>
              <a:buNone/>
            </a:pPr>
            <a:r>
              <a:rPr lang="ar-SA" altLang="ar-EG" sz="2800" b="1" u="sng" smtClean="0">
                <a:solidFill>
                  <a:srgbClr val="0000FF"/>
                </a:solidFill>
              </a:rPr>
              <a:t>2- </a:t>
            </a:r>
            <a:r>
              <a:rPr lang="ar-SA" altLang="ar-EG" sz="2800" b="1" u="sng" smtClean="0">
                <a:solidFill>
                  <a:srgbClr val="FF0000"/>
                </a:solidFill>
              </a:rPr>
              <a:t>الملاحظة الدقيقه والمراقبة لكل تغير يطرأ علي بنية الأثر مثل الشروخ او غير ذلك مما يفيد في التنبؤ بالخطر قبل حدوثه .</a:t>
            </a:r>
            <a:endParaRPr lang="ar-EG" altLang="ar-EG" sz="2800" b="1" u="sng" smtClean="0">
              <a:solidFill>
                <a:srgbClr val="FF0000"/>
              </a:solidFill>
            </a:endParaRPr>
          </a:p>
          <a:p>
            <a:pPr marL="608013" indent="-608013" eaLnBrk="1" hangingPunct="1">
              <a:lnSpc>
                <a:spcPct val="150000"/>
              </a:lnSpc>
              <a:buFontTx/>
              <a:buNone/>
            </a:pPr>
            <a:endParaRPr lang="ar-SA" altLang="ar-EG" sz="2800" b="1" u="sng" smtClean="0">
              <a:solidFill>
                <a:srgbClr val="FF0000"/>
              </a:solidFill>
            </a:endParaRPr>
          </a:p>
        </p:txBody>
      </p:sp>
    </p:spTree>
  </p:cSld>
  <p:clrMapOvr>
    <a:masterClrMapping/>
  </p:clrMapOvr>
  <p:transition spd="med" advTm="6000">
    <p:wheel spokes="3"/>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5123">
                                            <p:bg/>
                                          </p:spTgt>
                                        </p:tgtEl>
                                        <p:attrNameLst>
                                          <p:attrName>style.visibility</p:attrName>
                                        </p:attrNameLst>
                                      </p:cBhvr>
                                      <p:to>
                                        <p:strVal val="visible"/>
                                      </p:to>
                                    </p:set>
                                    <p:anim calcmode="lin" valueType="num">
                                      <p:cBhvr>
                                        <p:cTn id="7" dur="500" fill="hold"/>
                                        <p:tgtEl>
                                          <p:spTgt spid="5123">
                                            <p:bg/>
                                          </p:spTgt>
                                        </p:tgtEl>
                                        <p:attrNameLst>
                                          <p:attrName>ppt_w</p:attrName>
                                        </p:attrNameLst>
                                      </p:cBhvr>
                                      <p:tavLst>
                                        <p:tav tm="0">
                                          <p:val>
                                            <p:fltVal val="0"/>
                                          </p:val>
                                        </p:tav>
                                        <p:tav tm="100000">
                                          <p:val>
                                            <p:strVal val="#ppt_w"/>
                                          </p:val>
                                        </p:tav>
                                      </p:tavLst>
                                    </p:anim>
                                    <p:anim calcmode="lin" valueType="num">
                                      <p:cBhvr>
                                        <p:cTn id="8" dur="500" fill="hold"/>
                                        <p:tgtEl>
                                          <p:spTgt spid="5123">
                                            <p:bg/>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5123">
                                            <p:txEl>
                                              <p:pRg st="1" end="1"/>
                                            </p:txEl>
                                          </p:spTgt>
                                        </p:tgtEl>
                                        <p:attrNameLst>
                                          <p:attrName>style.visibility</p:attrName>
                                        </p:attrNameLst>
                                      </p:cBhvr>
                                      <p:to>
                                        <p:strVal val="visible"/>
                                      </p:to>
                                    </p:set>
                                    <p:anim calcmode="lin" valueType="num">
                                      <p:cBhvr>
                                        <p:cTn id="13" dur="500" fill="hold"/>
                                        <p:tgtEl>
                                          <p:spTgt spid="512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512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5123">
                                            <p:txEl>
                                              <p:pRg st="2" end="2"/>
                                            </p:txEl>
                                          </p:spTgt>
                                        </p:tgtEl>
                                        <p:attrNameLst>
                                          <p:attrName>style.visibility</p:attrName>
                                        </p:attrNameLst>
                                      </p:cBhvr>
                                      <p:to>
                                        <p:strVal val="visible"/>
                                      </p:to>
                                    </p:set>
                                    <p:anim calcmode="lin" valueType="num">
                                      <p:cBhvr>
                                        <p:cTn id="19" dur="500" fill="hold"/>
                                        <p:tgtEl>
                                          <p:spTgt spid="5123">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5123">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5123">
                                            <p:txEl>
                                              <p:pRg st="3" end="3"/>
                                            </p:txEl>
                                          </p:spTgt>
                                        </p:tgtEl>
                                        <p:attrNameLst>
                                          <p:attrName>style.visibility</p:attrName>
                                        </p:attrNameLst>
                                      </p:cBhvr>
                                      <p:to>
                                        <p:strVal val="visible"/>
                                      </p:to>
                                    </p:set>
                                    <p:anim calcmode="lin" valueType="num">
                                      <p:cBhvr>
                                        <p:cTn id="25" dur="500" fill="hold"/>
                                        <p:tgtEl>
                                          <p:spTgt spid="5123">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5123">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5123">
                                            <p:txEl>
                                              <p:pRg st="4" end="4"/>
                                            </p:txEl>
                                          </p:spTgt>
                                        </p:tgtEl>
                                        <p:attrNameLst>
                                          <p:attrName>style.visibility</p:attrName>
                                        </p:attrNameLst>
                                      </p:cBhvr>
                                      <p:to>
                                        <p:strVal val="visible"/>
                                      </p:to>
                                    </p:set>
                                    <p:anim calcmode="lin" valueType="num">
                                      <p:cBhvr>
                                        <p:cTn id="31" dur="500" fill="hold"/>
                                        <p:tgtEl>
                                          <p:spTgt spid="5123">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5123">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17" presetClass="entr" presetSubtype="10" fill="hold" grpId="0" nodeType="clickEffect">
                                  <p:stCondLst>
                                    <p:cond delay="0"/>
                                  </p:stCondLst>
                                  <p:childTnLst>
                                    <p:set>
                                      <p:cBhvr>
                                        <p:cTn id="36" dur="1" fill="hold">
                                          <p:stCondLst>
                                            <p:cond delay="0"/>
                                          </p:stCondLst>
                                        </p:cTn>
                                        <p:tgtEl>
                                          <p:spTgt spid="5123">
                                            <p:txEl>
                                              <p:pRg st="6" end="6"/>
                                            </p:txEl>
                                          </p:spTgt>
                                        </p:tgtEl>
                                        <p:attrNameLst>
                                          <p:attrName>style.visibility</p:attrName>
                                        </p:attrNameLst>
                                      </p:cBhvr>
                                      <p:to>
                                        <p:strVal val="visible"/>
                                      </p:to>
                                    </p:set>
                                    <p:anim calcmode="lin" valueType="num">
                                      <p:cBhvr>
                                        <p:cTn id="37" dur="500" fill="hold"/>
                                        <p:tgtEl>
                                          <p:spTgt spid="5123">
                                            <p:txEl>
                                              <p:pRg st="6" end="6"/>
                                            </p:txEl>
                                          </p:spTgt>
                                        </p:tgtEl>
                                        <p:attrNameLst>
                                          <p:attrName>ppt_w</p:attrName>
                                        </p:attrNameLst>
                                      </p:cBhvr>
                                      <p:tavLst>
                                        <p:tav tm="0">
                                          <p:val>
                                            <p:fltVal val="0"/>
                                          </p:val>
                                        </p:tav>
                                        <p:tav tm="100000">
                                          <p:val>
                                            <p:strVal val="#ppt_w"/>
                                          </p:val>
                                        </p:tav>
                                      </p:tavLst>
                                    </p:anim>
                                    <p:anim calcmode="lin" valueType="num">
                                      <p:cBhvr>
                                        <p:cTn id="38" dur="500" fill="hold"/>
                                        <p:tgtEl>
                                          <p:spTgt spid="5123">
                                            <p:txEl>
                                              <p:pRg st="6" end="6"/>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6" name="Rectangle 6"/>
          <p:cNvSpPr>
            <a:spLocks noGrp="1" noChangeArrowheads="1"/>
          </p:cNvSpPr>
          <p:nvPr>
            <p:ph type="body" idx="1"/>
          </p:nvPr>
        </p:nvSpPr>
        <p:spPr>
          <a:xfrm>
            <a:off x="495300" y="609600"/>
            <a:ext cx="8915400" cy="5516563"/>
          </a:xfrm>
          <a:solidFill>
            <a:schemeClr val="bg1"/>
          </a:solidFill>
          <a:ln>
            <a:solidFill>
              <a:schemeClr val="tx1"/>
            </a:solidFill>
            <a:miter lim="800000"/>
            <a:headEnd/>
            <a:tailEnd/>
          </a:ln>
        </p:spPr>
        <p:txBody>
          <a:bodyPr/>
          <a:lstStyle/>
          <a:p>
            <a:pPr eaLnBrk="1" hangingPunct="1"/>
            <a:r>
              <a:rPr lang="ar-SA" altLang="ar-EG" b="1" u="sng" smtClean="0">
                <a:solidFill>
                  <a:schemeClr val="accent2"/>
                </a:solidFill>
              </a:rPr>
              <a:t>3- قيمة عمرانية :</a:t>
            </a:r>
          </a:p>
          <a:p>
            <a:pPr eaLnBrk="1" hangingPunct="1">
              <a:buFontTx/>
              <a:buNone/>
            </a:pPr>
            <a:endParaRPr lang="ar-SA" altLang="ar-EG" b="1" u="sng" smtClean="0">
              <a:solidFill>
                <a:schemeClr val="accent2"/>
              </a:solidFill>
            </a:endParaRPr>
          </a:p>
          <a:p>
            <a:pPr eaLnBrk="1" hangingPunct="1"/>
            <a:r>
              <a:rPr lang="ar-SA" altLang="ar-EG" smtClean="0">
                <a:solidFill>
                  <a:srgbClr val="FF0000"/>
                </a:solidFill>
              </a:rPr>
              <a:t>المبني له قيمة لكونه جزءا من مجموعة عمرانية تراثية متكاملة متميزة في تخطيطها العمراني.</a:t>
            </a:r>
          </a:p>
          <a:p>
            <a:pPr eaLnBrk="1" hangingPunct="1">
              <a:buFontTx/>
              <a:buNone/>
            </a:pPr>
            <a:endParaRPr lang="ar-SA" altLang="ar-EG" smtClean="0">
              <a:solidFill>
                <a:srgbClr val="FF0000"/>
              </a:solidFill>
            </a:endParaRPr>
          </a:p>
          <a:p>
            <a:pPr eaLnBrk="1" hangingPunct="1"/>
            <a:r>
              <a:rPr lang="ar-SA" altLang="ar-EG" smtClean="0">
                <a:solidFill>
                  <a:srgbClr val="FF0000"/>
                </a:solidFill>
              </a:rPr>
              <a:t>مباني اثرية متكاملة مع بعضها من حيث الشكل وأسلوب البناء.</a:t>
            </a:r>
          </a:p>
        </p:txBody>
      </p:sp>
    </p:spTree>
  </p:cSld>
  <p:clrMapOvr>
    <a:masterClrMapping/>
  </p:clrMapOvr>
  <p:transition spd="med" advTm="6000">
    <p:wheel spokes="3"/>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373766">
                                            <p:bg/>
                                          </p:spTgt>
                                        </p:tgtEl>
                                        <p:attrNameLst>
                                          <p:attrName>style.visibility</p:attrName>
                                        </p:attrNameLst>
                                      </p:cBhvr>
                                      <p:to>
                                        <p:strVal val="visible"/>
                                      </p:to>
                                    </p:set>
                                    <p:animEffect transition="in" filter="fade">
                                      <p:cBhvr>
                                        <p:cTn id="7" dur="1000"/>
                                        <p:tgtEl>
                                          <p:spTgt spid="373766">
                                            <p:bg/>
                                          </p:spTgt>
                                        </p:tgtEl>
                                      </p:cBhvr>
                                    </p:animEffect>
                                    <p:anim calcmode="lin" valueType="num">
                                      <p:cBhvr>
                                        <p:cTn id="8" dur="1000" fill="hold"/>
                                        <p:tgtEl>
                                          <p:spTgt spid="373766">
                                            <p:bg/>
                                          </p:spTgt>
                                        </p:tgtEl>
                                        <p:attrNameLst>
                                          <p:attrName>ppt_x</p:attrName>
                                        </p:attrNameLst>
                                      </p:cBhvr>
                                      <p:tavLst>
                                        <p:tav tm="0">
                                          <p:val>
                                            <p:strVal val="#ppt_x"/>
                                          </p:val>
                                        </p:tav>
                                        <p:tav tm="100000">
                                          <p:val>
                                            <p:strVal val="#ppt_x"/>
                                          </p:val>
                                        </p:tav>
                                      </p:tavLst>
                                    </p:anim>
                                    <p:anim calcmode="lin" valueType="num">
                                      <p:cBhvr>
                                        <p:cTn id="9" dur="900" decel="100000" fill="hold"/>
                                        <p:tgtEl>
                                          <p:spTgt spid="373766">
                                            <p:bg/>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73766">
                                            <p:bg/>
                                          </p:spTgt>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373766">
                                            <p:txEl>
                                              <p:pRg st="0" end="0"/>
                                            </p:txEl>
                                          </p:spTgt>
                                        </p:tgtEl>
                                        <p:attrNameLst>
                                          <p:attrName>style.visibility</p:attrName>
                                        </p:attrNameLst>
                                      </p:cBhvr>
                                      <p:to>
                                        <p:strVal val="visible"/>
                                      </p:to>
                                    </p:set>
                                    <p:animEffect transition="in" filter="fade">
                                      <p:cBhvr>
                                        <p:cTn id="15" dur="1000"/>
                                        <p:tgtEl>
                                          <p:spTgt spid="373766">
                                            <p:txEl>
                                              <p:pRg st="0" end="0"/>
                                            </p:txEl>
                                          </p:spTgt>
                                        </p:tgtEl>
                                      </p:cBhvr>
                                    </p:animEffect>
                                    <p:anim calcmode="lin" valueType="num">
                                      <p:cBhvr>
                                        <p:cTn id="16" dur="1000" fill="hold"/>
                                        <p:tgtEl>
                                          <p:spTgt spid="373766">
                                            <p:txEl>
                                              <p:pRg st="0" end="0"/>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373766">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373766">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373766">
                                            <p:txEl>
                                              <p:pRg st="2" end="2"/>
                                            </p:txEl>
                                          </p:spTgt>
                                        </p:tgtEl>
                                        <p:attrNameLst>
                                          <p:attrName>style.visibility</p:attrName>
                                        </p:attrNameLst>
                                      </p:cBhvr>
                                      <p:to>
                                        <p:strVal val="visible"/>
                                      </p:to>
                                    </p:set>
                                    <p:animEffect transition="in" filter="fade">
                                      <p:cBhvr>
                                        <p:cTn id="23" dur="1000"/>
                                        <p:tgtEl>
                                          <p:spTgt spid="373766">
                                            <p:txEl>
                                              <p:pRg st="2" end="2"/>
                                            </p:txEl>
                                          </p:spTgt>
                                        </p:tgtEl>
                                      </p:cBhvr>
                                    </p:animEffect>
                                    <p:anim calcmode="lin" valueType="num">
                                      <p:cBhvr>
                                        <p:cTn id="24" dur="1000" fill="hold"/>
                                        <p:tgtEl>
                                          <p:spTgt spid="373766">
                                            <p:txEl>
                                              <p:pRg st="2" end="2"/>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373766">
                                            <p:txEl>
                                              <p:pRg st="2" end="2"/>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73766">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373766">
                                            <p:txEl>
                                              <p:pRg st="4" end="4"/>
                                            </p:txEl>
                                          </p:spTgt>
                                        </p:tgtEl>
                                        <p:attrNameLst>
                                          <p:attrName>style.visibility</p:attrName>
                                        </p:attrNameLst>
                                      </p:cBhvr>
                                      <p:to>
                                        <p:strVal val="visible"/>
                                      </p:to>
                                    </p:set>
                                    <p:animEffect transition="in" filter="fade">
                                      <p:cBhvr>
                                        <p:cTn id="31" dur="1000"/>
                                        <p:tgtEl>
                                          <p:spTgt spid="373766">
                                            <p:txEl>
                                              <p:pRg st="4" end="4"/>
                                            </p:txEl>
                                          </p:spTgt>
                                        </p:tgtEl>
                                      </p:cBhvr>
                                    </p:animEffect>
                                    <p:anim calcmode="lin" valueType="num">
                                      <p:cBhvr>
                                        <p:cTn id="32" dur="1000" fill="hold"/>
                                        <p:tgtEl>
                                          <p:spTgt spid="373766">
                                            <p:txEl>
                                              <p:pRg st="4" end="4"/>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373766">
                                            <p:txEl>
                                              <p:pRg st="4" end="4"/>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73766">
                                            <p:txEl>
                                              <p:pRg st="4" end="4"/>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3766" grpId="0" build="p"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3" name="Rectangle 5"/>
          <p:cNvSpPr>
            <a:spLocks noGrp="1" noChangeArrowheads="1"/>
          </p:cNvSpPr>
          <p:nvPr>
            <p:ph type="body" idx="1"/>
          </p:nvPr>
        </p:nvSpPr>
        <p:spPr>
          <a:xfrm>
            <a:off x="495300" y="533400"/>
            <a:ext cx="8915400" cy="5592763"/>
          </a:xfrm>
          <a:solidFill>
            <a:schemeClr val="bg1"/>
          </a:solidFill>
          <a:ln>
            <a:solidFill>
              <a:schemeClr val="tx1"/>
            </a:solidFill>
            <a:miter lim="800000"/>
            <a:headEnd/>
            <a:tailEnd/>
          </a:ln>
        </p:spPr>
        <p:txBody>
          <a:bodyPr/>
          <a:lstStyle/>
          <a:p>
            <a:pPr eaLnBrk="1" hangingPunct="1"/>
            <a:r>
              <a:rPr lang="ar-SA" altLang="ar-EG" b="1" u="sng" smtClean="0">
                <a:solidFill>
                  <a:schemeClr val="accent2"/>
                </a:solidFill>
              </a:rPr>
              <a:t>4- قيمة معنوية اجتماعية :</a:t>
            </a:r>
          </a:p>
          <a:p>
            <a:pPr eaLnBrk="1" hangingPunct="1"/>
            <a:r>
              <a:rPr lang="ar-SA" altLang="ar-EG" smtClean="0">
                <a:solidFill>
                  <a:srgbClr val="FF0000"/>
                </a:solidFill>
              </a:rPr>
              <a:t>الارتباط علي مر الزمن بوظائف اجتماعية مهمة بالمنطقة.</a:t>
            </a:r>
          </a:p>
          <a:p>
            <a:pPr eaLnBrk="1" hangingPunct="1"/>
            <a:r>
              <a:rPr lang="ar-SA" altLang="ar-EG" smtClean="0">
                <a:solidFill>
                  <a:srgbClr val="FF0000"/>
                </a:solidFill>
              </a:rPr>
              <a:t>المبني يمثل انعكاسا لفكر او عقيدة او تقاليد اجتماعية بوجه عام.</a:t>
            </a:r>
          </a:p>
        </p:txBody>
      </p:sp>
    </p:spTree>
  </p:cSld>
  <p:clrMapOvr>
    <a:masterClrMapping/>
  </p:clrMapOvr>
  <p:transition spd="med" advTm="6000">
    <p:wheel spokes="3"/>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73733">
                                            <p:bg/>
                                          </p:spTgt>
                                        </p:tgtEl>
                                        <p:attrNameLst>
                                          <p:attrName>style.visibility</p:attrName>
                                        </p:attrNameLst>
                                      </p:cBhvr>
                                      <p:to>
                                        <p:strVal val="visible"/>
                                      </p:to>
                                    </p:set>
                                    <p:animEffect transition="in" filter="fade">
                                      <p:cBhvr>
                                        <p:cTn id="7" dur="1000"/>
                                        <p:tgtEl>
                                          <p:spTgt spid="73733">
                                            <p:bg/>
                                          </p:spTgt>
                                        </p:tgtEl>
                                      </p:cBhvr>
                                    </p:animEffect>
                                    <p:anim calcmode="lin" valueType="num">
                                      <p:cBhvr>
                                        <p:cTn id="8" dur="1000" fill="hold"/>
                                        <p:tgtEl>
                                          <p:spTgt spid="73733">
                                            <p:bg/>
                                          </p:spTgt>
                                        </p:tgtEl>
                                        <p:attrNameLst>
                                          <p:attrName>ppt_x</p:attrName>
                                        </p:attrNameLst>
                                      </p:cBhvr>
                                      <p:tavLst>
                                        <p:tav tm="0">
                                          <p:val>
                                            <p:strVal val="#ppt_x"/>
                                          </p:val>
                                        </p:tav>
                                        <p:tav tm="100000">
                                          <p:val>
                                            <p:strVal val="#ppt_x"/>
                                          </p:val>
                                        </p:tav>
                                      </p:tavLst>
                                    </p:anim>
                                    <p:anim calcmode="lin" valueType="num">
                                      <p:cBhvr>
                                        <p:cTn id="9" dur="900" decel="100000" fill="hold"/>
                                        <p:tgtEl>
                                          <p:spTgt spid="73733">
                                            <p:bg/>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73733">
                                            <p:bg/>
                                          </p:spTgt>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73733">
                                            <p:txEl>
                                              <p:pRg st="0" end="0"/>
                                            </p:txEl>
                                          </p:spTgt>
                                        </p:tgtEl>
                                        <p:attrNameLst>
                                          <p:attrName>style.visibility</p:attrName>
                                        </p:attrNameLst>
                                      </p:cBhvr>
                                      <p:to>
                                        <p:strVal val="visible"/>
                                      </p:to>
                                    </p:set>
                                    <p:animEffect transition="in" filter="fade">
                                      <p:cBhvr>
                                        <p:cTn id="15" dur="1000"/>
                                        <p:tgtEl>
                                          <p:spTgt spid="73733">
                                            <p:txEl>
                                              <p:pRg st="0" end="0"/>
                                            </p:txEl>
                                          </p:spTgt>
                                        </p:tgtEl>
                                      </p:cBhvr>
                                    </p:animEffect>
                                    <p:anim calcmode="lin" valueType="num">
                                      <p:cBhvr>
                                        <p:cTn id="16" dur="1000" fill="hold"/>
                                        <p:tgtEl>
                                          <p:spTgt spid="73733">
                                            <p:txEl>
                                              <p:pRg st="0" end="0"/>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73733">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7373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73733">
                                            <p:txEl>
                                              <p:pRg st="1" end="1"/>
                                            </p:txEl>
                                          </p:spTgt>
                                        </p:tgtEl>
                                        <p:attrNameLst>
                                          <p:attrName>style.visibility</p:attrName>
                                        </p:attrNameLst>
                                      </p:cBhvr>
                                      <p:to>
                                        <p:strVal val="visible"/>
                                      </p:to>
                                    </p:set>
                                    <p:animEffect transition="in" filter="fade">
                                      <p:cBhvr>
                                        <p:cTn id="23" dur="1000"/>
                                        <p:tgtEl>
                                          <p:spTgt spid="73733">
                                            <p:txEl>
                                              <p:pRg st="1" end="1"/>
                                            </p:txEl>
                                          </p:spTgt>
                                        </p:tgtEl>
                                      </p:cBhvr>
                                    </p:animEffect>
                                    <p:anim calcmode="lin" valueType="num">
                                      <p:cBhvr>
                                        <p:cTn id="24" dur="1000" fill="hold"/>
                                        <p:tgtEl>
                                          <p:spTgt spid="73733">
                                            <p:txEl>
                                              <p:pRg st="1" end="1"/>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73733">
                                            <p:txEl>
                                              <p:pRg st="1" end="1"/>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73733">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73733">
                                            <p:txEl>
                                              <p:pRg st="2" end="2"/>
                                            </p:txEl>
                                          </p:spTgt>
                                        </p:tgtEl>
                                        <p:attrNameLst>
                                          <p:attrName>style.visibility</p:attrName>
                                        </p:attrNameLst>
                                      </p:cBhvr>
                                      <p:to>
                                        <p:strVal val="visible"/>
                                      </p:to>
                                    </p:set>
                                    <p:animEffect transition="in" filter="fade">
                                      <p:cBhvr>
                                        <p:cTn id="31" dur="1000"/>
                                        <p:tgtEl>
                                          <p:spTgt spid="73733">
                                            <p:txEl>
                                              <p:pRg st="2" end="2"/>
                                            </p:txEl>
                                          </p:spTgt>
                                        </p:tgtEl>
                                      </p:cBhvr>
                                    </p:animEffect>
                                    <p:anim calcmode="lin" valueType="num">
                                      <p:cBhvr>
                                        <p:cTn id="32" dur="1000" fill="hold"/>
                                        <p:tgtEl>
                                          <p:spTgt spid="73733">
                                            <p:txEl>
                                              <p:pRg st="2" end="2"/>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73733">
                                            <p:txEl>
                                              <p:pRg st="2" end="2"/>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73733">
                                            <p:txEl>
                                              <p:pRg st="2" end="2"/>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3" grpId="0" build="p"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2" name="Rectangle 8"/>
          <p:cNvSpPr>
            <a:spLocks noGrp="1" noChangeArrowheads="1"/>
          </p:cNvSpPr>
          <p:nvPr>
            <p:ph type="body" idx="1"/>
          </p:nvPr>
        </p:nvSpPr>
        <p:spPr>
          <a:xfrm>
            <a:off x="381000" y="533400"/>
            <a:ext cx="8915400" cy="5791200"/>
          </a:xfrm>
          <a:solidFill>
            <a:schemeClr val="bg1"/>
          </a:solidFill>
          <a:ln>
            <a:solidFill>
              <a:schemeClr val="tx1"/>
            </a:solidFill>
            <a:miter lim="800000"/>
            <a:headEnd/>
            <a:tailEnd/>
          </a:ln>
        </p:spPr>
        <p:txBody>
          <a:bodyPr/>
          <a:lstStyle/>
          <a:p>
            <a:pPr eaLnBrk="1" hangingPunct="1"/>
            <a:r>
              <a:rPr lang="ar-SA" altLang="ar-EG" b="1" u="sng" smtClean="0">
                <a:solidFill>
                  <a:schemeClr val="accent2"/>
                </a:solidFill>
              </a:rPr>
              <a:t>5- قيمة تقليدية محلية :</a:t>
            </a:r>
          </a:p>
          <a:p>
            <a:pPr eaLnBrk="1" hangingPunct="1"/>
            <a:r>
              <a:rPr lang="ar-SA" altLang="ar-EG" smtClean="0">
                <a:solidFill>
                  <a:srgbClr val="FF0000"/>
                </a:solidFill>
              </a:rPr>
              <a:t>المبني جزءا من عمارة حضرية او ريفية او صحراوية لها طبيعة متكاملة تتميز بتاريخها وعمارتها المتجانسة.</a:t>
            </a:r>
          </a:p>
          <a:p>
            <a:pPr eaLnBrk="1" hangingPunct="1"/>
            <a:r>
              <a:rPr lang="ar-SA" altLang="ar-EG" smtClean="0">
                <a:solidFill>
                  <a:srgbClr val="FF0000"/>
                </a:solidFill>
              </a:rPr>
              <a:t>المبني ضمن مجموعة معمارية بها استخدام لمواد بناء مميزة تعبر عن طبيعة المكان وتتواءم مع الظروف المناخية .</a:t>
            </a:r>
          </a:p>
          <a:p>
            <a:pPr eaLnBrk="1" hangingPunct="1"/>
            <a:r>
              <a:rPr lang="ar-SA" altLang="ar-EG" smtClean="0">
                <a:solidFill>
                  <a:srgbClr val="FF0000"/>
                </a:solidFill>
              </a:rPr>
              <a:t>بناء تقليدي يعبر عن خبرات متراكمة عبر الاجيال من التصميم والإنشاء والحرف التقليدية.</a:t>
            </a:r>
          </a:p>
          <a:p>
            <a:pPr eaLnBrk="1" hangingPunct="1">
              <a:buFontTx/>
              <a:buNone/>
            </a:pPr>
            <a:endParaRPr lang="en-US" altLang="ar-EG" smtClean="0">
              <a:solidFill>
                <a:srgbClr val="FF0000"/>
              </a:solidFill>
            </a:endParaRPr>
          </a:p>
        </p:txBody>
      </p:sp>
    </p:spTree>
  </p:cSld>
  <p:clrMapOvr>
    <a:masterClrMapping/>
  </p:clrMapOvr>
  <p:transition spd="med" advTm="6000">
    <p:wheel spokes="3"/>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1512">
                                            <p:bg/>
                                          </p:spTgt>
                                        </p:tgtEl>
                                        <p:attrNameLst>
                                          <p:attrName>style.visibility</p:attrName>
                                        </p:attrNameLst>
                                      </p:cBhvr>
                                      <p:to>
                                        <p:strVal val="visible"/>
                                      </p:to>
                                    </p:set>
                                    <p:animEffect transition="in" filter="fade">
                                      <p:cBhvr>
                                        <p:cTn id="7" dur="1000"/>
                                        <p:tgtEl>
                                          <p:spTgt spid="21512">
                                            <p:bg/>
                                          </p:spTgt>
                                        </p:tgtEl>
                                      </p:cBhvr>
                                    </p:animEffect>
                                    <p:anim calcmode="lin" valueType="num">
                                      <p:cBhvr>
                                        <p:cTn id="8" dur="1000" fill="hold"/>
                                        <p:tgtEl>
                                          <p:spTgt spid="21512">
                                            <p:bg/>
                                          </p:spTgt>
                                        </p:tgtEl>
                                        <p:attrNameLst>
                                          <p:attrName>ppt_x</p:attrName>
                                        </p:attrNameLst>
                                      </p:cBhvr>
                                      <p:tavLst>
                                        <p:tav tm="0">
                                          <p:val>
                                            <p:strVal val="#ppt_x"/>
                                          </p:val>
                                        </p:tav>
                                        <p:tav tm="100000">
                                          <p:val>
                                            <p:strVal val="#ppt_x"/>
                                          </p:val>
                                        </p:tav>
                                      </p:tavLst>
                                    </p:anim>
                                    <p:anim calcmode="lin" valueType="num">
                                      <p:cBhvr>
                                        <p:cTn id="9" dur="900" decel="100000" fill="hold"/>
                                        <p:tgtEl>
                                          <p:spTgt spid="21512">
                                            <p:bg/>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1512">
                                            <p:bg/>
                                          </p:spTgt>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21512">
                                            <p:txEl>
                                              <p:pRg st="0" end="0"/>
                                            </p:txEl>
                                          </p:spTgt>
                                        </p:tgtEl>
                                        <p:attrNameLst>
                                          <p:attrName>style.visibility</p:attrName>
                                        </p:attrNameLst>
                                      </p:cBhvr>
                                      <p:to>
                                        <p:strVal val="visible"/>
                                      </p:to>
                                    </p:set>
                                    <p:animEffect transition="in" filter="fade">
                                      <p:cBhvr>
                                        <p:cTn id="15" dur="1000"/>
                                        <p:tgtEl>
                                          <p:spTgt spid="21512">
                                            <p:txEl>
                                              <p:pRg st="0" end="0"/>
                                            </p:txEl>
                                          </p:spTgt>
                                        </p:tgtEl>
                                      </p:cBhvr>
                                    </p:animEffect>
                                    <p:anim calcmode="lin" valueType="num">
                                      <p:cBhvr>
                                        <p:cTn id="16" dur="1000" fill="hold"/>
                                        <p:tgtEl>
                                          <p:spTgt spid="21512">
                                            <p:txEl>
                                              <p:pRg st="0" end="0"/>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21512">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1512">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21512">
                                            <p:txEl>
                                              <p:pRg st="1" end="1"/>
                                            </p:txEl>
                                          </p:spTgt>
                                        </p:tgtEl>
                                        <p:attrNameLst>
                                          <p:attrName>style.visibility</p:attrName>
                                        </p:attrNameLst>
                                      </p:cBhvr>
                                      <p:to>
                                        <p:strVal val="visible"/>
                                      </p:to>
                                    </p:set>
                                    <p:animEffect transition="in" filter="fade">
                                      <p:cBhvr>
                                        <p:cTn id="23" dur="1000"/>
                                        <p:tgtEl>
                                          <p:spTgt spid="21512">
                                            <p:txEl>
                                              <p:pRg st="1" end="1"/>
                                            </p:txEl>
                                          </p:spTgt>
                                        </p:tgtEl>
                                      </p:cBhvr>
                                    </p:animEffect>
                                    <p:anim calcmode="lin" valueType="num">
                                      <p:cBhvr>
                                        <p:cTn id="24" dur="1000" fill="hold"/>
                                        <p:tgtEl>
                                          <p:spTgt spid="21512">
                                            <p:txEl>
                                              <p:pRg st="1" end="1"/>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21512">
                                            <p:txEl>
                                              <p:pRg st="1" end="1"/>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512">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21512">
                                            <p:txEl>
                                              <p:pRg st="2" end="2"/>
                                            </p:txEl>
                                          </p:spTgt>
                                        </p:tgtEl>
                                        <p:attrNameLst>
                                          <p:attrName>style.visibility</p:attrName>
                                        </p:attrNameLst>
                                      </p:cBhvr>
                                      <p:to>
                                        <p:strVal val="visible"/>
                                      </p:to>
                                    </p:set>
                                    <p:animEffect transition="in" filter="fade">
                                      <p:cBhvr>
                                        <p:cTn id="31" dur="1000"/>
                                        <p:tgtEl>
                                          <p:spTgt spid="21512">
                                            <p:txEl>
                                              <p:pRg st="2" end="2"/>
                                            </p:txEl>
                                          </p:spTgt>
                                        </p:tgtEl>
                                      </p:cBhvr>
                                    </p:animEffect>
                                    <p:anim calcmode="lin" valueType="num">
                                      <p:cBhvr>
                                        <p:cTn id="32" dur="1000" fill="hold"/>
                                        <p:tgtEl>
                                          <p:spTgt spid="21512">
                                            <p:txEl>
                                              <p:pRg st="2" end="2"/>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21512">
                                            <p:txEl>
                                              <p:pRg st="2" end="2"/>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1512">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21512">
                                            <p:txEl>
                                              <p:pRg st="3" end="3"/>
                                            </p:txEl>
                                          </p:spTgt>
                                        </p:tgtEl>
                                        <p:attrNameLst>
                                          <p:attrName>style.visibility</p:attrName>
                                        </p:attrNameLst>
                                      </p:cBhvr>
                                      <p:to>
                                        <p:strVal val="visible"/>
                                      </p:to>
                                    </p:set>
                                    <p:animEffect transition="in" filter="fade">
                                      <p:cBhvr>
                                        <p:cTn id="39" dur="1000"/>
                                        <p:tgtEl>
                                          <p:spTgt spid="21512">
                                            <p:txEl>
                                              <p:pRg st="3" end="3"/>
                                            </p:txEl>
                                          </p:spTgt>
                                        </p:tgtEl>
                                      </p:cBhvr>
                                    </p:animEffect>
                                    <p:anim calcmode="lin" valueType="num">
                                      <p:cBhvr>
                                        <p:cTn id="40" dur="1000" fill="hold"/>
                                        <p:tgtEl>
                                          <p:spTgt spid="21512">
                                            <p:txEl>
                                              <p:pRg st="3" end="3"/>
                                            </p:txEl>
                                          </p:spTgt>
                                        </p:tgtEl>
                                        <p:attrNameLst>
                                          <p:attrName>ppt_x</p:attrName>
                                        </p:attrNameLst>
                                      </p:cBhvr>
                                      <p:tavLst>
                                        <p:tav tm="0">
                                          <p:val>
                                            <p:strVal val="#ppt_x"/>
                                          </p:val>
                                        </p:tav>
                                        <p:tav tm="100000">
                                          <p:val>
                                            <p:strVal val="#ppt_x"/>
                                          </p:val>
                                        </p:tav>
                                      </p:tavLst>
                                    </p:anim>
                                    <p:anim calcmode="lin" valueType="num">
                                      <p:cBhvr>
                                        <p:cTn id="41" dur="900" decel="100000" fill="hold"/>
                                        <p:tgtEl>
                                          <p:spTgt spid="21512">
                                            <p:txEl>
                                              <p:pRg st="3" end="3"/>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1512">
                                            <p:txEl>
                                              <p:pRg st="3" end="3"/>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2" grpId="0" build="p"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94" name="Rectangle 18"/>
          <p:cNvSpPr>
            <a:spLocks noGrp="1" noChangeArrowheads="1"/>
          </p:cNvSpPr>
          <p:nvPr>
            <p:ph type="body" idx="1"/>
          </p:nvPr>
        </p:nvSpPr>
        <p:spPr>
          <a:xfrm>
            <a:off x="457200" y="1447800"/>
            <a:ext cx="8915400" cy="5105400"/>
          </a:xfrm>
          <a:solidFill>
            <a:schemeClr val="bg1"/>
          </a:solidFill>
          <a:ln>
            <a:solidFill>
              <a:schemeClr val="tx1"/>
            </a:solidFill>
            <a:miter lim="800000"/>
            <a:headEnd/>
            <a:tailEnd/>
          </a:ln>
        </p:spPr>
        <p:txBody>
          <a:bodyPr/>
          <a:lstStyle/>
          <a:p>
            <a:pPr eaLnBrk="1" hangingPunct="1">
              <a:lnSpc>
                <a:spcPct val="90000"/>
              </a:lnSpc>
            </a:pPr>
            <a:r>
              <a:rPr lang="ar-EG" altLang="ar-EG" b="1" smtClean="0">
                <a:solidFill>
                  <a:srgbClr val="FF0000"/>
                </a:solidFill>
              </a:rPr>
              <a:t>المنشئ .</a:t>
            </a:r>
          </a:p>
          <a:p>
            <a:pPr eaLnBrk="1" hangingPunct="1">
              <a:lnSpc>
                <a:spcPct val="90000"/>
              </a:lnSpc>
            </a:pPr>
            <a:r>
              <a:rPr lang="ar-EG" altLang="ar-EG" b="1" smtClean="0">
                <a:solidFill>
                  <a:srgbClr val="FF0000"/>
                </a:solidFill>
              </a:rPr>
              <a:t>موقع ال</a:t>
            </a:r>
            <a:r>
              <a:rPr lang="ar-SA" altLang="ar-EG" b="1" smtClean="0">
                <a:solidFill>
                  <a:srgbClr val="FF0000"/>
                </a:solidFill>
              </a:rPr>
              <a:t>مبني</a:t>
            </a:r>
            <a:r>
              <a:rPr lang="ar-EG" altLang="ar-EG" b="1" smtClean="0">
                <a:solidFill>
                  <a:srgbClr val="FF0000"/>
                </a:solidFill>
              </a:rPr>
              <a:t>. </a:t>
            </a:r>
          </a:p>
          <a:p>
            <a:pPr eaLnBrk="1" hangingPunct="1">
              <a:lnSpc>
                <a:spcPct val="90000"/>
              </a:lnSpc>
            </a:pPr>
            <a:r>
              <a:rPr lang="ar-EG" altLang="ar-EG" b="1" smtClean="0">
                <a:solidFill>
                  <a:srgbClr val="FF0000"/>
                </a:solidFill>
              </a:rPr>
              <a:t>الغرض من انشاء ال</a:t>
            </a:r>
            <a:r>
              <a:rPr lang="ar-SA" altLang="ar-EG" b="1" smtClean="0">
                <a:solidFill>
                  <a:srgbClr val="FF0000"/>
                </a:solidFill>
              </a:rPr>
              <a:t>مبني الاثري</a:t>
            </a:r>
            <a:r>
              <a:rPr lang="ar-EG" altLang="ar-EG" b="1" smtClean="0">
                <a:solidFill>
                  <a:srgbClr val="FF0000"/>
                </a:solidFill>
              </a:rPr>
              <a:t>. </a:t>
            </a:r>
          </a:p>
          <a:p>
            <a:pPr eaLnBrk="1" hangingPunct="1">
              <a:lnSpc>
                <a:spcPct val="90000"/>
              </a:lnSpc>
            </a:pPr>
            <a:r>
              <a:rPr lang="ar-EG" altLang="ar-EG" b="1" smtClean="0">
                <a:solidFill>
                  <a:srgbClr val="FF0000"/>
                </a:solidFill>
              </a:rPr>
              <a:t>وظيفة </a:t>
            </a:r>
            <a:r>
              <a:rPr lang="ar-SA" altLang="ar-EG" b="1" smtClean="0">
                <a:solidFill>
                  <a:srgbClr val="FF0000"/>
                </a:solidFill>
              </a:rPr>
              <a:t>المبني</a:t>
            </a:r>
            <a:r>
              <a:rPr lang="ar-EG" altLang="ar-EG" b="1" smtClean="0">
                <a:solidFill>
                  <a:srgbClr val="FF0000"/>
                </a:solidFill>
              </a:rPr>
              <a:t>.</a:t>
            </a:r>
          </a:p>
          <a:p>
            <a:pPr eaLnBrk="1" hangingPunct="1">
              <a:lnSpc>
                <a:spcPct val="90000"/>
              </a:lnSpc>
            </a:pPr>
            <a:r>
              <a:rPr lang="ar-EG" altLang="ar-EG" b="1" smtClean="0">
                <a:solidFill>
                  <a:srgbClr val="FF0000"/>
                </a:solidFill>
              </a:rPr>
              <a:t>البيئة العمرانية المحيطة بالأثر . </a:t>
            </a:r>
          </a:p>
          <a:p>
            <a:pPr eaLnBrk="1" hangingPunct="1">
              <a:lnSpc>
                <a:spcPct val="90000"/>
              </a:lnSpc>
            </a:pPr>
            <a:r>
              <a:rPr lang="ar-EG" altLang="ar-EG" b="1" smtClean="0">
                <a:solidFill>
                  <a:srgbClr val="FF0000"/>
                </a:solidFill>
              </a:rPr>
              <a:t>المبني وتحليله .</a:t>
            </a:r>
          </a:p>
          <a:p>
            <a:pPr eaLnBrk="1" hangingPunct="1">
              <a:lnSpc>
                <a:spcPct val="90000"/>
              </a:lnSpc>
            </a:pPr>
            <a:r>
              <a:rPr lang="ar-EG" altLang="ar-EG" b="1" smtClean="0">
                <a:solidFill>
                  <a:srgbClr val="FF0000"/>
                </a:solidFill>
              </a:rPr>
              <a:t>الإضافات والتغييرات التي طرأت علي الأثر .</a:t>
            </a:r>
          </a:p>
          <a:p>
            <a:pPr eaLnBrk="1" hangingPunct="1">
              <a:lnSpc>
                <a:spcPct val="90000"/>
              </a:lnSpc>
            </a:pPr>
            <a:r>
              <a:rPr lang="ar-EG" altLang="ar-EG" b="1" smtClean="0">
                <a:solidFill>
                  <a:srgbClr val="FF0000"/>
                </a:solidFill>
              </a:rPr>
              <a:t>أعمال الترميم السابقة للمبني . </a:t>
            </a:r>
          </a:p>
          <a:p>
            <a:pPr eaLnBrk="1" hangingPunct="1">
              <a:lnSpc>
                <a:spcPct val="90000"/>
              </a:lnSpc>
            </a:pPr>
            <a:r>
              <a:rPr lang="ar-EG" altLang="ar-EG" b="1" smtClean="0">
                <a:solidFill>
                  <a:srgbClr val="FF0000"/>
                </a:solidFill>
              </a:rPr>
              <a:t>حصر لكافة الدراسات التي تمت علي الأثر .</a:t>
            </a:r>
            <a:endParaRPr lang="en-US" altLang="ar-EG" b="1" smtClean="0">
              <a:solidFill>
                <a:srgbClr val="FF0000"/>
              </a:solidFill>
            </a:endParaRPr>
          </a:p>
        </p:txBody>
      </p:sp>
      <p:sp>
        <p:nvSpPr>
          <p:cNvPr id="75795" name="Rectangle 19"/>
          <p:cNvSpPr>
            <a:spLocks noGrp="1" noChangeArrowheads="1"/>
          </p:cNvSpPr>
          <p:nvPr>
            <p:ph type="title"/>
          </p:nvPr>
        </p:nvSpPr>
        <p:spPr>
          <a:xfrm>
            <a:off x="495300" y="274638"/>
            <a:ext cx="8915400" cy="868362"/>
          </a:xfrm>
          <a:solidFill>
            <a:schemeClr val="bg1"/>
          </a:solidFill>
          <a:ln>
            <a:solidFill>
              <a:schemeClr val="tx1"/>
            </a:solidFill>
            <a:miter lim="800000"/>
            <a:headEnd/>
            <a:tailEnd/>
          </a:ln>
        </p:spPr>
        <p:txBody>
          <a:bodyPr/>
          <a:lstStyle/>
          <a:p>
            <a:pPr eaLnBrk="1" hangingPunct="1"/>
            <a:r>
              <a:rPr lang="ar-SA" altLang="ar-EG" sz="3900" b="1" u="sng" smtClean="0">
                <a:solidFill>
                  <a:schemeClr val="accent2"/>
                </a:solidFill>
              </a:rPr>
              <a:t/>
            </a:r>
            <a:br>
              <a:rPr lang="ar-SA" altLang="ar-EG" sz="3900" b="1" u="sng" smtClean="0">
                <a:solidFill>
                  <a:schemeClr val="accent2"/>
                </a:solidFill>
              </a:rPr>
            </a:br>
            <a:r>
              <a:rPr lang="ar-SA" altLang="ar-EG" sz="3900" b="1" u="sng" smtClean="0">
                <a:solidFill>
                  <a:schemeClr val="accent2"/>
                </a:solidFill>
              </a:rPr>
              <a:t>ثانيا</a:t>
            </a:r>
            <a:r>
              <a:rPr lang="ar-EG" altLang="ar-EG" sz="3900" b="1" u="sng" smtClean="0">
                <a:solidFill>
                  <a:schemeClr val="accent2"/>
                </a:solidFill>
              </a:rPr>
              <a:t>: التوثيق الأثري والتتبع التاريخي</a:t>
            </a:r>
            <a:r>
              <a:rPr lang="ar-SA" altLang="ar-EG" sz="3900" b="1" u="sng" smtClean="0">
                <a:solidFill>
                  <a:schemeClr val="accent2"/>
                </a:solidFill>
              </a:rPr>
              <a:t/>
            </a:r>
            <a:br>
              <a:rPr lang="ar-SA" altLang="ar-EG" sz="3900" b="1" u="sng" smtClean="0">
                <a:solidFill>
                  <a:schemeClr val="accent2"/>
                </a:solidFill>
              </a:rPr>
            </a:br>
            <a:endParaRPr lang="en-US" altLang="ar-EG" sz="3900" b="1" u="sng" smtClean="0">
              <a:solidFill>
                <a:schemeClr val="accent2"/>
              </a:solidFill>
            </a:endParaRPr>
          </a:p>
        </p:txBody>
      </p:sp>
    </p:spTree>
  </p:cSld>
  <p:clrMapOvr>
    <a:masterClrMapping/>
  </p:clrMapOvr>
  <p:transition spd="med" advTm="6000">
    <p:wheel spokes="3"/>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75795"/>
                                        </p:tgtEl>
                                        <p:attrNameLst>
                                          <p:attrName>style.visibility</p:attrName>
                                        </p:attrNameLst>
                                      </p:cBhvr>
                                      <p:to>
                                        <p:strVal val="visible"/>
                                      </p:to>
                                    </p:set>
                                    <p:animEffect transition="in" filter="fade">
                                      <p:cBhvr>
                                        <p:cTn id="7" dur="1000"/>
                                        <p:tgtEl>
                                          <p:spTgt spid="75795"/>
                                        </p:tgtEl>
                                      </p:cBhvr>
                                    </p:animEffect>
                                    <p:anim calcmode="lin" valueType="num">
                                      <p:cBhvr>
                                        <p:cTn id="8" dur="1000" fill="hold"/>
                                        <p:tgtEl>
                                          <p:spTgt spid="75795"/>
                                        </p:tgtEl>
                                        <p:attrNameLst>
                                          <p:attrName>ppt_x</p:attrName>
                                        </p:attrNameLst>
                                      </p:cBhvr>
                                      <p:tavLst>
                                        <p:tav tm="0">
                                          <p:val>
                                            <p:strVal val="#ppt_x"/>
                                          </p:val>
                                        </p:tav>
                                        <p:tav tm="100000">
                                          <p:val>
                                            <p:strVal val="#ppt_x"/>
                                          </p:val>
                                        </p:tav>
                                      </p:tavLst>
                                    </p:anim>
                                    <p:anim calcmode="lin" valueType="num">
                                      <p:cBhvr>
                                        <p:cTn id="9" dur="900" decel="100000" fill="hold"/>
                                        <p:tgtEl>
                                          <p:spTgt spid="7579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75795"/>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75794">
                                            <p:bg/>
                                          </p:spTgt>
                                        </p:tgtEl>
                                        <p:attrNameLst>
                                          <p:attrName>style.visibility</p:attrName>
                                        </p:attrNameLst>
                                      </p:cBhvr>
                                      <p:to>
                                        <p:strVal val="visible"/>
                                      </p:to>
                                    </p:set>
                                    <p:animEffect transition="in" filter="fade">
                                      <p:cBhvr>
                                        <p:cTn id="15" dur="1000"/>
                                        <p:tgtEl>
                                          <p:spTgt spid="75794">
                                            <p:bg/>
                                          </p:spTgt>
                                        </p:tgtEl>
                                      </p:cBhvr>
                                    </p:animEffect>
                                    <p:anim calcmode="lin" valueType="num">
                                      <p:cBhvr>
                                        <p:cTn id="16" dur="1000" fill="hold"/>
                                        <p:tgtEl>
                                          <p:spTgt spid="75794">
                                            <p:bg/>
                                          </p:spTgt>
                                        </p:tgtEl>
                                        <p:attrNameLst>
                                          <p:attrName>ppt_x</p:attrName>
                                        </p:attrNameLst>
                                      </p:cBhvr>
                                      <p:tavLst>
                                        <p:tav tm="0">
                                          <p:val>
                                            <p:strVal val="#ppt_x"/>
                                          </p:val>
                                        </p:tav>
                                        <p:tav tm="100000">
                                          <p:val>
                                            <p:strVal val="#ppt_x"/>
                                          </p:val>
                                        </p:tav>
                                      </p:tavLst>
                                    </p:anim>
                                    <p:anim calcmode="lin" valueType="num">
                                      <p:cBhvr>
                                        <p:cTn id="17" dur="900" decel="100000" fill="hold"/>
                                        <p:tgtEl>
                                          <p:spTgt spid="75794">
                                            <p:bg/>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75794">
                                            <p:bg/>
                                          </p:spTgt>
                                        </p:tgtEl>
                                        <p:attrNameLst>
                                          <p:attrName>ppt_y</p:attrName>
                                        </p:attrNameLst>
                                      </p:cBhvr>
                                      <p:tavLst>
                                        <p:tav tm="0">
                                          <p:val>
                                            <p:strVal val="#ppt_y-.03"/>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75794">
                                            <p:txEl>
                                              <p:pRg st="0" end="0"/>
                                            </p:txEl>
                                          </p:spTgt>
                                        </p:tgtEl>
                                        <p:attrNameLst>
                                          <p:attrName>style.visibility</p:attrName>
                                        </p:attrNameLst>
                                      </p:cBhvr>
                                      <p:to>
                                        <p:strVal val="visible"/>
                                      </p:to>
                                    </p:set>
                                    <p:animEffect transition="in" filter="fade">
                                      <p:cBhvr>
                                        <p:cTn id="23" dur="1000"/>
                                        <p:tgtEl>
                                          <p:spTgt spid="75794">
                                            <p:txEl>
                                              <p:pRg st="0" end="0"/>
                                            </p:txEl>
                                          </p:spTgt>
                                        </p:tgtEl>
                                      </p:cBhvr>
                                    </p:animEffect>
                                    <p:anim calcmode="lin" valueType="num">
                                      <p:cBhvr>
                                        <p:cTn id="24" dur="1000" fill="hold"/>
                                        <p:tgtEl>
                                          <p:spTgt spid="75794">
                                            <p:txEl>
                                              <p:pRg st="0" end="0"/>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75794">
                                            <p:txEl>
                                              <p:pRg st="0" end="0"/>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75794">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75794">
                                            <p:txEl>
                                              <p:pRg st="1" end="1"/>
                                            </p:txEl>
                                          </p:spTgt>
                                        </p:tgtEl>
                                        <p:attrNameLst>
                                          <p:attrName>style.visibility</p:attrName>
                                        </p:attrNameLst>
                                      </p:cBhvr>
                                      <p:to>
                                        <p:strVal val="visible"/>
                                      </p:to>
                                    </p:set>
                                    <p:animEffect transition="in" filter="fade">
                                      <p:cBhvr>
                                        <p:cTn id="31" dur="1000"/>
                                        <p:tgtEl>
                                          <p:spTgt spid="75794">
                                            <p:txEl>
                                              <p:pRg st="1" end="1"/>
                                            </p:txEl>
                                          </p:spTgt>
                                        </p:tgtEl>
                                      </p:cBhvr>
                                    </p:animEffect>
                                    <p:anim calcmode="lin" valueType="num">
                                      <p:cBhvr>
                                        <p:cTn id="32" dur="1000" fill="hold"/>
                                        <p:tgtEl>
                                          <p:spTgt spid="75794">
                                            <p:txEl>
                                              <p:pRg st="1" end="1"/>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75794">
                                            <p:txEl>
                                              <p:pRg st="1" end="1"/>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75794">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75794">
                                            <p:txEl>
                                              <p:pRg st="2" end="2"/>
                                            </p:txEl>
                                          </p:spTgt>
                                        </p:tgtEl>
                                        <p:attrNameLst>
                                          <p:attrName>style.visibility</p:attrName>
                                        </p:attrNameLst>
                                      </p:cBhvr>
                                      <p:to>
                                        <p:strVal val="visible"/>
                                      </p:to>
                                    </p:set>
                                    <p:animEffect transition="in" filter="fade">
                                      <p:cBhvr>
                                        <p:cTn id="39" dur="1000"/>
                                        <p:tgtEl>
                                          <p:spTgt spid="75794">
                                            <p:txEl>
                                              <p:pRg st="2" end="2"/>
                                            </p:txEl>
                                          </p:spTgt>
                                        </p:tgtEl>
                                      </p:cBhvr>
                                    </p:animEffect>
                                    <p:anim calcmode="lin" valueType="num">
                                      <p:cBhvr>
                                        <p:cTn id="40" dur="1000" fill="hold"/>
                                        <p:tgtEl>
                                          <p:spTgt spid="75794">
                                            <p:txEl>
                                              <p:pRg st="2" end="2"/>
                                            </p:txEl>
                                          </p:spTgt>
                                        </p:tgtEl>
                                        <p:attrNameLst>
                                          <p:attrName>ppt_x</p:attrName>
                                        </p:attrNameLst>
                                      </p:cBhvr>
                                      <p:tavLst>
                                        <p:tav tm="0">
                                          <p:val>
                                            <p:strVal val="#ppt_x"/>
                                          </p:val>
                                        </p:tav>
                                        <p:tav tm="100000">
                                          <p:val>
                                            <p:strVal val="#ppt_x"/>
                                          </p:val>
                                        </p:tav>
                                      </p:tavLst>
                                    </p:anim>
                                    <p:anim calcmode="lin" valueType="num">
                                      <p:cBhvr>
                                        <p:cTn id="41" dur="900" decel="100000" fill="hold"/>
                                        <p:tgtEl>
                                          <p:spTgt spid="75794">
                                            <p:txEl>
                                              <p:pRg st="2" end="2"/>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75794">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37" presetClass="entr" presetSubtype="0" fill="hold" grpId="0" nodeType="clickEffect">
                                  <p:stCondLst>
                                    <p:cond delay="0"/>
                                  </p:stCondLst>
                                  <p:childTnLst>
                                    <p:set>
                                      <p:cBhvr>
                                        <p:cTn id="46" dur="1" fill="hold">
                                          <p:stCondLst>
                                            <p:cond delay="0"/>
                                          </p:stCondLst>
                                        </p:cTn>
                                        <p:tgtEl>
                                          <p:spTgt spid="75794">
                                            <p:txEl>
                                              <p:pRg st="3" end="3"/>
                                            </p:txEl>
                                          </p:spTgt>
                                        </p:tgtEl>
                                        <p:attrNameLst>
                                          <p:attrName>style.visibility</p:attrName>
                                        </p:attrNameLst>
                                      </p:cBhvr>
                                      <p:to>
                                        <p:strVal val="visible"/>
                                      </p:to>
                                    </p:set>
                                    <p:animEffect transition="in" filter="fade">
                                      <p:cBhvr>
                                        <p:cTn id="47" dur="1000"/>
                                        <p:tgtEl>
                                          <p:spTgt spid="75794">
                                            <p:txEl>
                                              <p:pRg st="3" end="3"/>
                                            </p:txEl>
                                          </p:spTgt>
                                        </p:tgtEl>
                                      </p:cBhvr>
                                    </p:animEffect>
                                    <p:anim calcmode="lin" valueType="num">
                                      <p:cBhvr>
                                        <p:cTn id="48" dur="1000" fill="hold"/>
                                        <p:tgtEl>
                                          <p:spTgt spid="75794">
                                            <p:txEl>
                                              <p:pRg st="3" end="3"/>
                                            </p:txEl>
                                          </p:spTgt>
                                        </p:tgtEl>
                                        <p:attrNameLst>
                                          <p:attrName>ppt_x</p:attrName>
                                        </p:attrNameLst>
                                      </p:cBhvr>
                                      <p:tavLst>
                                        <p:tav tm="0">
                                          <p:val>
                                            <p:strVal val="#ppt_x"/>
                                          </p:val>
                                        </p:tav>
                                        <p:tav tm="100000">
                                          <p:val>
                                            <p:strVal val="#ppt_x"/>
                                          </p:val>
                                        </p:tav>
                                      </p:tavLst>
                                    </p:anim>
                                    <p:anim calcmode="lin" valueType="num">
                                      <p:cBhvr>
                                        <p:cTn id="49" dur="900" decel="100000" fill="hold"/>
                                        <p:tgtEl>
                                          <p:spTgt spid="75794">
                                            <p:txEl>
                                              <p:pRg st="3" end="3"/>
                                            </p:txEl>
                                          </p:spTgt>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75794">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37" presetClass="entr" presetSubtype="0" fill="hold" grpId="0" nodeType="clickEffect">
                                  <p:stCondLst>
                                    <p:cond delay="0"/>
                                  </p:stCondLst>
                                  <p:childTnLst>
                                    <p:set>
                                      <p:cBhvr>
                                        <p:cTn id="54" dur="1" fill="hold">
                                          <p:stCondLst>
                                            <p:cond delay="0"/>
                                          </p:stCondLst>
                                        </p:cTn>
                                        <p:tgtEl>
                                          <p:spTgt spid="75794">
                                            <p:txEl>
                                              <p:pRg st="4" end="4"/>
                                            </p:txEl>
                                          </p:spTgt>
                                        </p:tgtEl>
                                        <p:attrNameLst>
                                          <p:attrName>style.visibility</p:attrName>
                                        </p:attrNameLst>
                                      </p:cBhvr>
                                      <p:to>
                                        <p:strVal val="visible"/>
                                      </p:to>
                                    </p:set>
                                    <p:animEffect transition="in" filter="fade">
                                      <p:cBhvr>
                                        <p:cTn id="55" dur="1000"/>
                                        <p:tgtEl>
                                          <p:spTgt spid="75794">
                                            <p:txEl>
                                              <p:pRg st="4" end="4"/>
                                            </p:txEl>
                                          </p:spTgt>
                                        </p:tgtEl>
                                      </p:cBhvr>
                                    </p:animEffect>
                                    <p:anim calcmode="lin" valueType="num">
                                      <p:cBhvr>
                                        <p:cTn id="56" dur="1000" fill="hold"/>
                                        <p:tgtEl>
                                          <p:spTgt spid="75794">
                                            <p:txEl>
                                              <p:pRg st="4" end="4"/>
                                            </p:txEl>
                                          </p:spTgt>
                                        </p:tgtEl>
                                        <p:attrNameLst>
                                          <p:attrName>ppt_x</p:attrName>
                                        </p:attrNameLst>
                                      </p:cBhvr>
                                      <p:tavLst>
                                        <p:tav tm="0">
                                          <p:val>
                                            <p:strVal val="#ppt_x"/>
                                          </p:val>
                                        </p:tav>
                                        <p:tav tm="100000">
                                          <p:val>
                                            <p:strVal val="#ppt_x"/>
                                          </p:val>
                                        </p:tav>
                                      </p:tavLst>
                                    </p:anim>
                                    <p:anim calcmode="lin" valueType="num">
                                      <p:cBhvr>
                                        <p:cTn id="57" dur="900" decel="100000" fill="hold"/>
                                        <p:tgtEl>
                                          <p:spTgt spid="75794">
                                            <p:txEl>
                                              <p:pRg st="4" end="4"/>
                                            </p:txEl>
                                          </p:spTgt>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5794">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37" presetClass="entr" presetSubtype="0" fill="hold" grpId="0" nodeType="clickEffect">
                                  <p:stCondLst>
                                    <p:cond delay="0"/>
                                  </p:stCondLst>
                                  <p:childTnLst>
                                    <p:set>
                                      <p:cBhvr>
                                        <p:cTn id="62" dur="1" fill="hold">
                                          <p:stCondLst>
                                            <p:cond delay="0"/>
                                          </p:stCondLst>
                                        </p:cTn>
                                        <p:tgtEl>
                                          <p:spTgt spid="75794">
                                            <p:txEl>
                                              <p:pRg st="5" end="5"/>
                                            </p:txEl>
                                          </p:spTgt>
                                        </p:tgtEl>
                                        <p:attrNameLst>
                                          <p:attrName>style.visibility</p:attrName>
                                        </p:attrNameLst>
                                      </p:cBhvr>
                                      <p:to>
                                        <p:strVal val="visible"/>
                                      </p:to>
                                    </p:set>
                                    <p:animEffect transition="in" filter="fade">
                                      <p:cBhvr>
                                        <p:cTn id="63" dur="1000"/>
                                        <p:tgtEl>
                                          <p:spTgt spid="75794">
                                            <p:txEl>
                                              <p:pRg st="5" end="5"/>
                                            </p:txEl>
                                          </p:spTgt>
                                        </p:tgtEl>
                                      </p:cBhvr>
                                    </p:animEffect>
                                    <p:anim calcmode="lin" valueType="num">
                                      <p:cBhvr>
                                        <p:cTn id="64" dur="1000" fill="hold"/>
                                        <p:tgtEl>
                                          <p:spTgt spid="75794">
                                            <p:txEl>
                                              <p:pRg st="5" end="5"/>
                                            </p:txEl>
                                          </p:spTgt>
                                        </p:tgtEl>
                                        <p:attrNameLst>
                                          <p:attrName>ppt_x</p:attrName>
                                        </p:attrNameLst>
                                      </p:cBhvr>
                                      <p:tavLst>
                                        <p:tav tm="0">
                                          <p:val>
                                            <p:strVal val="#ppt_x"/>
                                          </p:val>
                                        </p:tav>
                                        <p:tav tm="100000">
                                          <p:val>
                                            <p:strVal val="#ppt_x"/>
                                          </p:val>
                                        </p:tav>
                                      </p:tavLst>
                                    </p:anim>
                                    <p:anim calcmode="lin" valueType="num">
                                      <p:cBhvr>
                                        <p:cTn id="65" dur="900" decel="100000" fill="hold"/>
                                        <p:tgtEl>
                                          <p:spTgt spid="75794">
                                            <p:txEl>
                                              <p:pRg st="5" end="5"/>
                                            </p:txEl>
                                          </p:spTgt>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75794">
                                            <p:txEl>
                                              <p:pRg st="5" end="5"/>
                                            </p:txEl>
                                          </p:spTgt>
                                        </p:tgtEl>
                                        <p:attrNameLst>
                                          <p:attrName>ppt_y</p:attrName>
                                        </p:attrNameLst>
                                      </p:cBhvr>
                                      <p:tavLst>
                                        <p:tav tm="0">
                                          <p:val>
                                            <p:strVal val="#ppt_y-.03"/>
                                          </p:val>
                                        </p:tav>
                                        <p:tav tm="100000">
                                          <p:val>
                                            <p:strVal val="#ppt_y"/>
                                          </p:val>
                                        </p:tav>
                                      </p:tavLst>
                                    </p:anim>
                                  </p:childTnLst>
                                </p:cTn>
                              </p:par>
                            </p:childTnLst>
                          </p:cTn>
                        </p:par>
                      </p:childTnLst>
                    </p:cTn>
                  </p:par>
                  <p:par>
                    <p:cTn id="67" fill="hold" nodeType="clickPar">
                      <p:stCondLst>
                        <p:cond delay="indefinite"/>
                      </p:stCondLst>
                      <p:childTnLst>
                        <p:par>
                          <p:cTn id="68" fill="hold" nodeType="withGroup">
                            <p:stCondLst>
                              <p:cond delay="0"/>
                            </p:stCondLst>
                            <p:childTnLst>
                              <p:par>
                                <p:cTn id="69" presetID="37" presetClass="entr" presetSubtype="0" fill="hold" grpId="0" nodeType="clickEffect">
                                  <p:stCondLst>
                                    <p:cond delay="0"/>
                                  </p:stCondLst>
                                  <p:childTnLst>
                                    <p:set>
                                      <p:cBhvr>
                                        <p:cTn id="70" dur="1" fill="hold">
                                          <p:stCondLst>
                                            <p:cond delay="0"/>
                                          </p:stCondLst>
                                        </p:cTn>
                                        <p:tgtEl>
                                          <p:spTgt spid="75794">
                                            <p:txEl>
                                              <p:pRg st="6" end="6"/>
                                            </p:txEl>
                                          </p:spTgt>
                                        </p:tgtEl>
                                        <p:attrNameLst>
                                          <p:attrName>style.visibility</p:attrName>
                                        </p:attrNameLst>
                                      </p:cBhvr>
                                      <p:to>
                                        <p:strVal val="visible"/>
                                      </p:to>
                                    </p:set>
                                    <p:animEffect transition="in" filter="fade">
                                      <p:cBhvr>
                                        <p:cTn id="71" dur="1000"/>
                                        <p:tgtEl>
                                          <p:spTgt spid="75794">
                                            <p:txEl>
                                              <p:pRg st="6" end="6"/>
                                            </p:txEl>
                                          </p:spTgt>
                                        </p:tgtEl>
                                      </p:cBhvr>
                                    </p:animEffect>
                                    <p:anim calcmode="lin" valueType="num">
                                      <p:cBhvr>
                                        <p:cTn id="72" dur="1000" fill="hold"/>
                                        <p:tgtEl>
                                          <p:spTgt spid="75794">
                                            <p:txEl>
                                              <p:pRg st="6" end="6"/>
                                            </p:txEl>
                                          </p:spTgt>
                                        </p:tgtEl>
                                        <p:attrNameLst>
                                          <p:attrName>ppt_x</p:attrName>
                                        </p:attrNameLst>
                                      </p:cBhvr>
                                      <p:tavLst>
                                        <p:tav tm="0">
                                          <p:val>
                                            <p:strVal val="#ppt_x"/>
                                          </p:val>
                                        </p:tav>
                                        <p:tav tm="100000">
                                          <p:val>
                                            <p:strVal val="#ppt_x"/>
                                          </p:val>
                                        </p:tav>
                                      </p:tavLst>
                                    </p:anim>
                                    <p:anim calcmode="lin" valueType="num">
                                      <p:cBhvr>
                                        <p:cTn id="73" dur="900" decel="100000" fill="hold"/>
                                        <p:tgtEl>
                                          <p:spTgt spid="75794">
                                            <p:txEl>
                                              <p:pRg st="6" end="6"/>
                                            </p:txEl>
                                          </p:spTgt>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5794">
                                            <p:txEl>
                                              <p:pRg st="6" end="6"/>
                                            </p:txEl>
                                          </p:spTgt>
                                        </p:tgtEl>
                                        <p:attrNameLst>
                                          <p:attrName>ppt_y</p:attrName>
                                        </p:attrNameLst>
                                      </p:cBhvr>
                                      <p:tavLst>
                                        <p:tav tm="0">
                                          <p:val>
                                            <p:strVal val="#ppt_y-.03"/>
                                          </p:val>
                                        </p:tav>
                                        <p:tav tm="100000">
                                          <p:val>
                                            <p:strVal val="#ppt_y"/>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37" presetClass="entr" presetSubtype="0" fill="hold" grpId="0" nodeType="clickEffect">
                                  <p:stCondLst>
                                    <p:cond delay="0"/>
                                  </p:stCondLst>
                                  <p:childTnLst>
                                    <p:set>
                                      <p:cBhvr>
                                        <p:cTn id="78" dur="1" fill="hold">
                                          <p:stCondLst>
                                            <p:cond delay="0"/>
                                          </p:stCondLst>
                                        </p:cTn>
                                        <p:tgtEl>
                                          <p:spTgt spid="75794">
                                            <p:txEl>
                                              <p:pRg st="7" end="7"/>
                                            </p:txEl>
                                          </p:spTgt>
                                        </p:tgtEl>
                                        <p:attrNameLst>
                                          <p:attrName>style.visibility</p:attrName>
                                        </p:attrNameLst>
                                      </p:cBhvr>
                                      <p:to>
                                        <p:strVal val="visible"/>
                                      </p:to>
                                    </p:set>
                                    <p:animEffect transition="in" filter="fade">
                                      <p:cBhvr>
                                        <p:cTn id="79" dur="1000"/>
                                        <p:tgtEl>
                                          <p:spTgt spid="75794">
                                            <p:txEl>
                                              <p:pRg st="7" end="7"/>
                                            </p:txEl>
                                          </p:spTgt>
                                        </p:tgtEl>
                                      </p:cBhvr>
                                    </p:animEffect>
                                    <p:anim calcmode="lin" valueType="num">
                                      <p:cBhvr>
                                        <p:cTn id="80" dur="1000" fill="hold"/>
                                        <p:tgtEl>
                                          <p:spTgt spid="75794">
                                            <p:txEl>
                                              <p:pRg st="7" end="7"/>
                                            </p:txEl>
                                          </p:spTgt>
                                        </p:tgtEl>
                                        <p:attrNameLst>
                                          <p:attrName>ppt_x</p:attrName>
                                        </p:attrNameLst>
                                      </p:cBhvr>
                                      <p:tavLst>
                                        <p:tav tm="0">
                                          <p:val>
                                            <p:strVal val="#ppt_x"/>
                                          </p:val>
                                        </p:tav>
                                        <p:tav tm="100000">
                                          <p:val>
                                            <p:strVal val="#ppt_x"/>
                                          </p:val>
                                        </p:tav>
                                      </p:tavLst>
                                    </p:anim>
                                    <p:anim calcmode="lin" valueType="num">
                                      <p:cBhvr>
                                        <p:cTn id="81" dur="900" decel="100000" fill="hold"/>
                                        <p:tgtEl>
                                          <p:spTgt spid="75794">
                                            <p:txEl>
                                              <p:pRg st="7" end="7"/>
                                            </p:txEl>
                                          </p:spTgt>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75794">
                                            <p:txEl>
                                              <p:pRg st="7" end="7"/>
                                            </p:txEl>
                                          </p:spTgt>
                                        </p:tgtEl>
                                        <p:attrNameLst>
                                          <p:attrName>ppt_y</p:attrName>
                                        </p:attrNameLst>
                                      </p:cBhvr>
                                      <p:tavLst>
                                        <p:tav tm="0">
                                          <p:val>
                                            <p:strVal val="#ppt_y-.03"/>
                                          </p:val>
                                        </p:tav>
                                        <p:tav tm="100000">
                                          <p:val>
                                            <p:strVal val="#ppt_y"/>
                                          </p:val>
                                        </p:tav>
                                      </p:tavLst>
                                    </p:anim>
                                  </p:childTnLst>
                                </p:cTn>
                              </p:par>
                            </p:childTnLst>
                          </p:cTn>
                        </p:par>
                      </p:childTnLst>
                    </p:cTn>
                  </p:par>
                  <p:par>
                    <p:cTn id="83" fill="hold" nodeType="clickPar">
                      <p:stCondLst>
                        <p:cond delay="indefinite"/>
                      </p:stCondLst>
                      <p:childTnLst>
                        <p:par>
                          <p:cTn id="84" fill="hold" nodeType="withGroup">
                            <p:stCondLst>
                              <p:cond delay="0"/>
                            </p:stCondLst>
                            <p:childTnLst>
                              <p:par>
                                <p:cTn id="85" presetID="37" presetClass="entr" presetSubtype="0" fill="hold" grpId="0" nodeType="clickEffect">
                                  <p:stCondLst>
                                    <p:cond delay="0"/>
                                  </p:stCondLst>
                                  <p:childTnLst>
                                    <p:set>
                                      <p:cBhvr>
                                        <p:cTn id="86" dur="1" fill="hold">
                                          <p:stCondLst>
                                            <p:cond delay="0"/>
                                          </p:stCondLst>
                                        </p:cTn>
                                        <p:tgtEl>
                                          <p:spTgt spid="75794">
                                            <p:txEl>
                                              <p:pRg st="8" end="8"/>
                                            </p:txEl>
                                          </p:spTgt>
                                        </p:tgtEl>
                                        <p:attrNameLst>
                                          <p:attrName>style.visibility</p:attrName>
                                        </p:attrNameLst>
                                      </p:cBhvr>
                                      <p:to>
                                        <p:strVal val="visible"/>
                                      </p:to>
                                    </p:set>
                                    <p:animEffect transition="in" filter="fade">
                                      <p:cBhvr>
                                        <p:cTn id="87" dur="1000"/>
                                        <p:tgtEl>
                                          <p:spTgt spid="75794">
                                            <p:txEl>
                                              <p:pRg st="8" end="8"/>
                                            </p:txEl>
                                          </p:spTgt>
                                        </p:tgtEl>
                                      </p:cBhvr>
                                    </p:animEffect>
                                    <p:anim calcmode="lin" valueType="num">
                                      <p:cBhvr>
                                        <p:cTn id="88" dur="1000" fill="hold"/>
                                        <p:tgtEl>
                                          <p:spTgt spid="75794">
                                            <p:txEl>
                                              <p:pRg st="8" end="8"/>
                                            </p:txEl>
                                          </p:spTgt>
                                        </p:tgtEl>
                                        <p:attrNameLst>
                                          <p:attrName>ppt_x</p:attrName>
                                        </p:attrNameLst>
                                      </p:cBhvr>
                                      <p:tavLst>
                                        <p:tav tm="0">
                                          <p:val>
                                            <p:strVal val="#ppt_x"/>
                                          </p:val>
                                        </p:tav>
                                        <p:tav tm="100000">
                                          <p:val>
                                            <p:strVal val="#ppt_x"/>
                                          </p:val>
                                        </p:tav>
                                      </p:tavLst>
                                    </p:anim>
                                    <p:anim calcmode="lin" valueType="num">
                                      <p:cBhvr>
                                        <p:cTn id="89" dur="900" decel="100000" fill="hold"/>
                                        <p:tgtEl>
                                          <p:spTgt spid="75794">
                                            <p:txEl>
                                              <p:pRg st="8" end="8"/>
                                            </p:txEl>
                                          </p:spTgt>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75794">
                                            <p:txEl>
                                              <p:pRg st="8" end="8"/>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94" grpId="0" build="p" animBg="1"/>
      <p:bldP spid="7579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92" name="Rectangle 40"/>
          <p:cNvSpPr>
            <a:spLocks noGrp="1" noChangeArrowheads="1"/>
          </p:cNvSpPr>
          <p:nvPr>
            <p:ph type="title"/>
          </p:nvPr>
        </p:nvSpPr>
        <p:spPr>
          <a:xfrm>
            <a:off x="495300" y="274638"/>
            <a:ext cx="8915400" cy="868362"/>
          </a:xfrm>
          <a:solidFill>
            <a:schemeClr val="bg1"/>
          </a:solidFill>
          <a:ln>
            <a:solidFill>
              <a:schemeClr val="tx1"/>
            </a:solidFill>
            <a:miter lim="800000"/>
            <a:headEnd/>
            <a:tailEnd/>
          </a:ln>
        </p:spPr>
        <p:txBody>
          <a:bodyPr/>
          <a:lstStyle/>
          <a:p>
            <a:pPr eaLnBrk="1" hangingPunct="1"/>
            <a:r>
              <a:rPr lang="ar-SA" altLang="ar-EG" sz="3900" b="1" u="sng" smtClean="0">
                <a:solidFill>
                  <a:schemeClr val="accent2"/>
                </a:solidFill>
              </a:rPr>
              <a:t/>
            </a:r>
            <a:br>
              <a:rPr lang="ar-SA" altLang="ar-EG" sz="3900" b="1" u="sng" smtClean="0">
                <a:solidFill>
                  <a:schemeClr val="accent2"/>
                </a:solidFill>
              </a:rPr>
            </a:br>
            <a:r>
              <a:rPr lang="ar-SA" altLang="ar-EG" sz="3900" b="1" u="sng" smtClean="0">
                <a:solidFill>
                  <a:schemeClr val="accent2"/>
                </a:solidFill>
              </a:rPr>
              <a:t>ثالثا</a:t>
            </a:r>
            <a:r>
              <a:rPr lang="ar-EG" altLang="ar-EG" sz="3900" b="1" u="sng" smtClean="0">
                <a:solidFill>
                  <a:schemeClr val="accent2"/>
                </a:solidFill>
              </a:rPr>
              <a:t>: دراسة الوضع الراهن للأثر .</a:t>
            </a:r>
            <a:br>
              <a:rPr lang="ar-EG" altLang="ar-EG" sz="3900" b="1" u="sng" smtClean="0">
                <a:solidFill>
                  <a:schemeClr val="accent2"/>
                </a:solidFill>
              </a:rPr>
            </a:br>
            <a:endParaRPr lang="en-US" altLang="ar-EG" sz="3900" b="1" u="sng" smtClean="0">
              <a:solidFill>
                <a:schemeClr val="accent2"/>
              </a:solidFill>
            </a:endParaRPr>
          </a:p>
        </p:txBody>
      </p:sp>
      <p:sp>
        <p:nvSpPr>
          <p:cNvPr id="28675" name="Rectangle 41"/>
          <p:cNvSpPr>
            <a:spLocks noGrp="1" noChangeArrowheads="1"/>
          </p:cNvSpPr>
          <p:nvPr>
            <p:ph type="body" idx="1"/>
          </p:nvPr>
        </p:nvSpPr>
        <p:spPr>
          <a:xfrm>
            <a:off x="457200" y="1447800"/>
            <a:ext cx="8915400" cy="5105400"/>
          </a:xfrm>
          <a:solidFill>
            <a:schemeClr val="bg1"/>
          </a:solidFill>
          <a:ln>
            <a:solidFill>
              <a:schemeClr val="tx1"/>
            </a:solidFill>
            <a:miter lim="800000"/>
            <a:headEnd/>
            <a:tailEnd/>
          </a:ln>
        </p:spPr>
        <p:txBody>
          <a:bodyPr/>
          <a:lstStyle/>
          <a:p>
            <a:pPr eaLnBrk="1" hangingPunct="1"/>
            <a:r>
              <a:rPr lang="ar-EG" altLang="ar-EG" b="1" smtClean="0">
                <a:solidFill>
                  <a:schemeClr val="accent2"/>
                </a:solidFill>
              </a:rPr>
              <a:t>في هذه المرحلة يتم تسجيل الوضع الراهن بكافة أوجهه العمرانية والمعمارية والإنشائية ، حيث يتم دراسة البيئة العمرانية المحيطة بالأثر ، وكذلك يتم تحديث الخرائط المتاحة الآن وعمل الرفع المساحي اللازم لاستيفاء كافة البيانات المساحية الناقصة ، وكذلك يتم عمل تحليل للمنطقة المقام عليها الأثر لتحديد حدود وحدة الجوار وحدود منطقة الدراسة المتوائمة بيئياً ووظيفياً وشكلياً ، كذلك يتم جمع كافة المعلومات و البيانات اللازمة عن المبني الأثري والتي يتم من خلالها وضع قاعدة بيانات متكاملة عن المبني تغطي تاريخ الإنشاء ، الوظيفة ، الحالة البنائية الخ .</a:t>
            </a:r>
            <a:r>
              <a:rPr lang="en-US" altLang="ar-EG" smtClean="0"/>
              <a:t> </a:t>
            </a:r>
          </a:p>
        </p:txBody>
      </p:sp>
    </p:spTree>
  </p:cSld>
  <p:clrMapOvr>
    <a:masterClrMapping/>
  </p:clrMapOvr>
  <p:transition spd="med" advTm="6000">
    <p:wheel spokes="3"/>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74792"/>
                                        </p:tgtEl>
                                        <p:attrNameLst>
                                          <p:attrName>style.visibility</p:attrName>
                                        </p:attrNameLst>
                                      </p:cBhvr>
                                      <p:to>
                                        <p:strVal val="visible"/>
                                      </p:to>
                                    </p:set>
                                    <p:animEffect transition="in" filter="fade">
                                      <p:cBhvr>
                                        <p:cTn id="7" dur="1000"/>
                                        <p:tgtEl>
                                          <p:spTgt spid="74792"/>
                                        </p:tgtEl>
                                      </p:cBhvr>
                                    </p:animEffect>
                                    <p:anim calcmode="lin" valueType="num">
                                      <p:cBhvr>
                                        <p:cTn id="8" dur="1000" fill="hold"/>
                                        <p:tgtEl>
                                          <p:spTgt spid="74792"/>
                                        </p:tgtEl>
                                        <p:attrNameLst>
                                          <p:attrName>ppt_x</p:attrName>
                                        </p:attrNameLst>
                                      </p:cBhvr>
                                      <p:tavLst>
                                        <p:tav tm="0">
                                          <p:val>
                                            <p:strVal val="#ppt_x"/>
                                          </p:val>
                                        </p:tav>
                                        <p:tav tm="100000">
                                          <p:val>
                                            <p:strVal val="#ppt_x"/>
                                          </p:val>
                                        </p:tav>
                                      </p:tavLst>
                                    </p:anim>
                                    <p:anim calcmode="lin" valueType="num">
                                      <p:cBhvr>
                                        <p:cTn id="9" dur="900" decel="100000" fill="hold"/>
                                        <p:tgtEl>
                                          <p:spTgt spid="7479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7479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9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5" name="Rectangle 7"/>
          <p:cNvSpPr>
            <a:spLocks noGrp="1" noChangeArrowheads="1"/>
          </p:cNvSpPr>
          <p:nvPr>
            <p:ph type="body" idx="1"/>
          </p:nvPr>
        </p:nvSpPr>
        <p:spPr>
          <a:xfrm>
            <a:off x="457200" y="685800"/>
            <a:ext cx="8915400" cy="5562600"/>
          </a:xfrm>
          <a:solidFill>
            <a:schemeClr val="bg1"/>
          </a:solidFill>
          <a:ln>
            <a:solidFill>
              <a:schemeClr val="tx1"/>
            </a:solidFill>
            <a:miter lim="800000"/>
            <a:headEnd/>
            <a:tailEnd/>
          </a:ln>
        </p:spPr>
        <p:txBody>
          <a:bodyPr/>
          <a:lstStyle/>
          <a:p>
            <a:pPr marL="609600" indent="-609600" eaLnBrk="1" hangingPunct="1"/>
            <a:r>
              <a:rPr lang="ar-SA" altLang="ar-EG" b="1" smtClean="0">
                <a:solidFill>
                  <a:srgbClr val="FF0000"/>
                </a:solidFill>
              </a:rPr>
              <a:t>التوثيق والتسجيل المعماري     .</a:t>
            </a:r>
          </a:p>
          <a:p>
            <a:pPr marL="609600" indent="-609600" eaLnBrk="1" hangingPunct="1"/>
            <a:r>
              <a:rPr lang="ar-SA" altLang="ar-EG" b="1" smtClean="0">
                <a:solidFill>
                  <a:srgbClr val="FF0000"/>
                </a:solidFill>
              </a:rPr>
              <a:t>الرفع والرصد المساحي          .</a:t>
            </a:r>
          </a:p>
          <a:p>
            <a:pPr marL="609600" indent="-609600" eaLnBrk="1" hangingPunct="1"/>
            <a:r>
              <a:rPr lang="ar-SA" altLang="ar-EG" b="1" smtClean="0">
                <a:solidFill>
                  <a:srgbClr val="FF0000"/>
                </a:solidFill>
              </a:rPr>
              <a:t>التوثيق الفوتوغرافي             .</a:t>
            </a:r>
          </a:p>
          <a:p>
            <a:pPr marL="609600" indent="-609600" eaLnBrk="1" hangingPunct="1"/>
            <a:r>
              <a:rPr lang="ar-SA" altLang="ar-EG" b="1" smtClean="0">
                <a:solidFill>
                  <a:srgbClr val="FF0000"/>
                </a:solidFill>
              </a:rPr>
              <a:t>التسجيل بالفديو                   .</a:t>
            </a:r>
          </a:p>
          <a:p>
            <a:pPr marL="609600" indent="-609600" eaLnBrk="1" hangingPunct="1"/>
            <a:r>
              <a:rPr lang="ar-SA" altLang="ar-EG" b="1" smtClean="0">
                <a:solidFill>
                  <a:srgbClr val="FF0000"/>
                </a:solidFill>
              </a:rPr>
              <a:t>الدراسة الحقلية  (</a:t>
            </a:r>
            <a:r>
              <a:rPr lang="ar-EG" altLang="ar-EG" b="1" smtClean="0"/>
              <a:t>وتتم الدراسة الحقلية من خلال النقاط التالية </a:t>
            </a:r>
          </a:p>
          <a:p>
            <a:pPr marL="609600" indent="-609600" eaLnBrk="1" hangingPunct="1">
              <a:buFontTx/>
              <a:buNone/>
            </a:pPr>
            <a:r>
              <a:rPr lang="ar-EG" altLang="ar-EG" b="1" smtClean="0"/>
              <a:t>مراقبة العوامل الجوية ( درجات الحرارة – الرطوبة النسبية – الرياح – التلوث الجوي ).</a:t>
            </a:r>
          </a:p>
          <a:p>
            <a:pPr marL="609600" indent="-609600" eaLnBrk="1" hangingPunct="1">
              <a:buFontTx/>
              <a:buNone/>
            </a:pPr>
            <a:r>
              <a:rPr lang="ar-EG" altLang="ar-EG" b="1" smtClean="0"/>
              <a:t>مراقبة الشروخ والشقوق بالحوائط .</a:t>
            </a:r>
            <a:r>
              <a:rPr lang="ar-SA" altLang="ar-EG" b="1" smtClean="0">
                <a:solidFill>
                  <a:srgbClr val="FF0000"/>
                </a:solidFill>
              </a:rPr>
              <a:t>                 .</a:t>
            </a:r>
          </a:p>
          <a:p>
            <a:pPr marL="609600" indent="-609600" eaLnBrk="1" hangingPunct="1"/>
            <a:r>
              <a:rPr lang="ar-SA" altLang="ar-EG" b="1" smtClean="0">
                <a:solidFill>
                  <a:srgbClr val="FF0000"/>
                </a:solidFill>
              </a:rPr>
              <a:t>الدراسة المعملية                  .</a:t>
            </a:r>
            <a:endParaRPr lang="en-US" altLang="ar-EG" b="1" smtClean="0">
              <a:solidFill>
                <a:srgbClr val="FF0000"/>
              </a:solidFill>
            </a:endParaRPr>
          </a:p>
        </p:txBody>
      </p:sp>
    </p:spTree>
  </p:cSld>
  <p:clrMapOvr>
    <a:masterClrMapping/>
  </p:clrMapOvr>
  <p:transition spd="med" advTm="6000">
    <p:wheel spokes="3"/>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78855">
                                            <p:bg/>
                                          </p:spTgt>
                                        </p:tgtEl>
                                        <p:attrNameLst>
                                          <p:attrName>style.visibility</p:attrName>
                                        </p:attrNameLst>
                                      </p:cBhvr>
                                      <p:to>
                                        <p:strVal val="visible"/>
                                      </p:to>
                                    </p:set>
                                    <p:animEffect transition="in" filter="fade">
                                      <p:cBhvr>
                                        <p:cTn id="7" dur="1000"/>
                                        <p:tgtEl>
                                          <p:spTgt spid="78855">
                                            <p:bg/>
                                          </p:spTgt>
                                        </p:tgtEl>
                                      </p:cBhvr>
                                    </p:animEffect>
                                    <p:anim calcmode="lin" valueType="num">
                                      <p:cBhvr>
                                        <p:cTn id="8" dur="1000" fill="hold"/>
                                        <p:tgtEl>
                                          <p:spTgt spid="78855">
                                            <p:bg/>
                                          </p:spTgt>
                                        </p:tgtEl>
                                        <p:attrNameLst>
                                          <p:attrName>ppt_x</p:attrName>
                                        </p:attrNameLst>
                                      </p:cBhvr>
                                      <p:tavLst>
                                        <p:tav tm="0">
                                          <p:val>
                                            <p:strVal val="#ppt_x"/>
                                          </p:val>
                                        </p:tav>
                                        <p:tav tm="100000">
                                          <p:val>
                                            <p:strVal val="#ppt_x"/>
                                          </p:val>
                                        </p:tav>
                                      </p:tavLst>
                                    </p:anim>
                                    <p:anim calcmode="lin" valueType="num">
                                      <p:cBhvr>
                                        <p:cTn id="9" dur="900" decel="100000" fill="hold"/>
                                        <p:tgtEl>
                                          <p:spTgt spid="78855">
                                            <p:bg/>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78855">
                                            <p:bg/>
                                          </p:spTgt>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78855">
                                            <p:txEl>
                                              <p:pRg st="0" end="0"/>
                                            </p:txEl>
                                          </p:spTgt>
                                        </p:tgtEl>
                                        <p:attrNameLst>
                                          <p:attrName>style.visibility</p:attrName>
                                        </p:attrNameLst>
                                      </p:cBhvr>
                                      <p:to>
                                        <p:strVal val="visible"/>
                                      </p:to>
                                    </p:set>
                                    <p:animEffect transition="in" filter="fade">
                                      <p:cBhvr>
                                        <p:cTn id="15" dur="1000"/>
                                        <p:tgtEl>
                                          <p:spTgt spid="78855">
                                            <p:txEl>
                                              <p:pRg st="0" end="0"/>
                                            </p:txEl>
                                          </p:spTgt>
                                        </p:tgtEl>
                                      </p:cBhvr>
                                    </p:animEffect>
                                    <p:anim calcmode="lin" valueType="num">
                                      <p:cBhvr>
                                        <p:cTn id="16" dur="1000" fill="hold"/>
                                        <p:tgtEl>
                                          <p:spTgt spid="78855">
                                            <p:txEl>
                                              <p:pRg st="0" end="0"/>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78855">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78855">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78855">
                                            <p:txEl>
                                              <p:pRg st="1" end="1"/>
                                            </p:txEl>
                                          </p:spTgt>
                                        </p:tgtEl>
                                        <p:attrNameLst>
                                          <p:attrName>style.visibility</p:attrName>
                                        </p:attrNameLst>
                                      </p:cBhvr>
                                      <p:to>
                                        <p:strVal val="visible"/>
                                      </p:to>
                                    </p:set>
                                    <p:animEffect transition="in" filter="fade">
                                      <p:cBhvr>
                                        <p:cTn id="23" dur="1000"/>
                                        <p:tgtEl>
                                          <p:spTgt spid="78855">
                                            <p:txEl>
                                              <p:pRg st="1" end="1"/>
                                            </p:txEl>
                                          </p:spTgt>
                                        </p:tgtEl>
                                      </p:cBhvr>
                                    </p:animEffect>
                                    <p:anim calcmode="lin" valueType="num">
                                      <p:cBhvr>
                                        <p:cTn id="24" dur="1000" fill="hold"/>
                                        <p:tgtEl>
                                          <p:spTgt spid="78855">
                                            <p:txEl>
                                              <p:pRg st="1" end="1"/>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78855">
                                            <p:txEl>
                                              <p:pRg st="1" end="1"/>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78855">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78855">
                                            <p:txEl>
                                              <p:pRg st="2" end="2"/>
                                            </p:txEl>
                                          </p:spTgt>
                                        </p:tgtEl>
                                        <p:attrNameLst>
                                          <p:attrName>style.visibility</p:attrName>
                                        </p:attrNameLst>
                                      </p:cBhvr>
                                      <p:to>
                                        <p:strVal val="visible"/>
                                      </p:to>
                                    </p:set>
                                    <p:animEffect transition="in" filter="fade">
                                      <p:cBhvr>
                                        <p:cTn id="31" dur="1000"/>
                                        <p:tgtEl>
                                          <p:spTgt spid="78855">
                                            <p:txEl>
                                              <p:pRg st="2" end="2"/>
                                            </p:txEl>
                                          </p:spTgt>
                                        </p:tgtEl>
                                      </p:cBhvr>
                                    </p:animEffect>
                                    <p:anim calcmode="lin" valueType="num">
                                      <p:cBhvr>
                                        <p:cTn id="32" dur="1000" fill="hold"/>
                                        <p:tgtEl>
                                          <p:spTgt spid="78855">
                                            <p:txEl>
                                              <p:pRg st="2" end="2"/>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78855">
                                            <p:txEl>
                                              <p:pRg st="2" end="2"/>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78855">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78855">
                                            <p:txEl>
                                              <p:pRg st="3" end="3"/>
                                            </p:txEl>
                                          </p:spTgt>
                                        </p:tgtEl>
                                        <p:attrNameLst>
                                          <p:attrName>style.visibility</p:attrName>
                                        </p:attrNameLst>
                                      </p:cBhvr>
                                      <p:to>
                                        <p:strVal val="visible"/>
                                      </p:to>
                                    </p:set>
                                    <p:animEffect transition="in" filter="fade">
                                      <p:cBhvr>
                                        <p:cTn id="39" dur="1000"/>
                                        <p:tgtEl>
                                          <p:spTgt spid="78855">
                                            <p:txEl>
                                              <p:pRg st="3" end="3"/>
                                            </p:txEl>
                                          </p:spTgt>
                                        </p:tgtEl>
                                      </p:cBhvr>
                                    </p:animEffect>
                                    <p:anim calcmode="lin" valueType="num">
                                      <p:cBhvr>
                                        <p:cTn id="40" dur="1000" fill="hold"/>
                                        <p:tgtEl>
                                          <p:spTgt spid="78855">
                                            <p:txEl>
                                              <p:pRg st="3" end="3"/>
                                            </p:txEl>
                                          </p:spTgt>
                                        </p:tgtEl>
                                        <p:attrNameLst>
                                          <p:attrName>ppt_x</p:attrName>
                                        </p:attrNameLst>
                                      </p:cBhvr>
                                      <p:tavLst>
                                        <p:tav tm="0">
                                          <p:val>
                                            <p:strVal val="#ppt_x"/>
                                          </p:val>
                                        </p:tav>
                                        <p:tav tm="100000">
                                          <p:val>
                                            <p:strVal val="#ppt_x"/>
                                          </p:val>
                                        </p:tav>
                                      </p:tavLst>
                                    </p:anim>
                                    <p:anim calcmode="lin" valueType="num">
                                      <p:cBhvr>
                                        <p:cTn id="41" dur="900" decel="100000" fill="hold"/>
                                        <p:tgtEl>
                                          <p:spTgt spid="78855">
                                            <p:txEl>
                                              <p:pRg st="3" end="3"/>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78855">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37" presetClass="entr" presetSubtype="0" fill="hold" grpId="0" nodeType="clickEffect">
                                  <p:stCondLst>
                                    <p:cond delay="0"/>
                                  </p:stCondLst>
                                  <p:childTnLst>
                                    <p:set>
                                      <p:cBhvr>
                                        <p:cTn id="46" dur="1" fill="hold">
                                          <p:stCondLst>
                                            <p:cond delay="0"/>
                                          </p:stCondLst>
                                        </p:cTn>
                                        <p:tgtEl>
                                          <p:spTgt spid="78855">
                                            <p:txEl>
                                              <p:pRg st="4" end="4"/>
                                            </p:txEl>
                                          </p:spTgt>
                                        </p:tgtEl>
                                        <p:attrNameLst>
                                          <p:attrName>style.visibility</p:attrName>
                                        </p:attrNameLst>
                                      </p:cBhvr>
                                      <p:to>
                                        <p:strVal val="visible"/>
                                      </p:to>
                                    </p:set>
                                    <p:animEffect transition="in" filter="fade">
                                      <p:cBhvr>
                                        <p:cTn id="47" dur="1000"/>
                                        <p:tgtEl>
                                          <p:spTgt spid="78855">
                                            <p:txEl>
                                              <p:pRg st="4" end="4"/>
                                            </p:txEl>
                                          </p:spTgt>
                                        </p:tgtEl>
                                      </p:cBhvr>
                                    </p:animEffect>
                                    <p:anim calcmode="lin" valueType="num">
                                      <p:cBhvr>
                                        <p:cTn id="48" dur="1000" fill="hold"/>
                                        <p:tgtEl>
                                          <p:spTgt spid="78855">
                                            <p:txEl>
                                              <p:pRg st="4" end="4"/>
                                            </p:txEl>
                                          </p:spTgt>
                                        </p:tgtEl>
                                        <p:attrNameLst>
                                          <p:attrName>ppt_x</p:attrName>
                                        </p:attrNameLst>
                                      </p:cBhvr>
                                      <p:tavLst>
                                        <p:tav tm="0">
                                          <p:val>
                                            <p:strVal val="#ppt_x"/>
                                          </p:val>
                                        </p:tav>
                                        <p:tav tm="100000">
                                          <p:val>
                                            <p:strVal val="#ppt_x"/>
                                          </p:val>
                                        </p:tav>
                                      </p:tavLst>
                                    </p:anim>
                                    <p:anim calcmode="lin" valueType="num">
                                      <p:cBhvr>
                                        <p:cTn id="49" dur="900" decel="100000" fill="hold"/>
                                        <p:tgtEl>
                                          <p:spTgt spid="78855">
                                            <p:txEl>
                                              <p:pRg st="4" end="4"/>
                                            </p:txEl>
                                          </p:spTgt>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78855">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37" presetClass="entr" presetSubtype="0" fill="hold" grpId="0" nodeType="clickEffect">
                                  <p:stCondLst>
                                    <p:cond delay="0"/>
                                  </p:stCondLst>
                                  <p:childTnLst>
                                    <p:set>
                                      <p:cBhvr>
                                        <p:cTn id="54" dur="1" fill="hold">
                                          <p:stCondLst>
                                            <p:cond delay="0"/>
                                          </p:stCondLst>
                                        </p:cTn>
                                        <p:tgtEl>
                                          <p:spTgt spid="78855">
                                            <p:txEl>
                                              <p:pRg st="5" end="5"/>
                                            </p:txEl>
                                          </p:spTgt>
                                        </p:tgtEl>
                                        <p:attrNameLst>
                                          <p:attrName>style.visibility</p:attrName>
                                        </p:attrNameLst>
                                      </p:cBhvr>
                                      <p:to>
                                        <p:strVal val="visible"/>
                                      </p:to>
                                    </p:set>
                                    <p:animEffect transition="in" filter="fade">
                                      <p:cBhvr>
                                        <p:cTn id="55" dur="1000"/>
                                        <p:tgtEl>
                                          <p:spTgt spid="78855">
                                            <p:txEl>
                                              <p:pRg st="5" end="5"/>
                                            </p:txEl>
                                          </p:spTgt>
                                        </p:tgtEl>
                                      </p:cBhvr>
                                    </p:animEffect>
                                    <p:anim calcmode="lin" valueType="num">
                                      <p:cBhvr>
                                        <p:cTn id="56" dur="1000" fill="hold"/>
                                        <p:tgtEl>
                                          <p:spTgt spid="78855">
                                            <p:txEl>
                                              <p:pRg st="5" end="5"/>
                                            </p:txEl>
                                          </p:spTgt>
                                        </p:tgtEl>
                                        <p:attrNameLst>
                                          <p:attrName>ppt_x</p:attrName>
                                        </p:attrNameLst>
                                      </p:cBhvr>
                                      <p:tavLst>
                                        <p:tav tm="0">
                                          <p:val>
                                            <p:strVal val="#ppt_x"/>
                                          </p:val>
                                        </p:tav>
                                        <p:tav tm="100000">
                                          <p:val>
                                            <p:strVal val="#ppt_x"/>
                                          </p:val>
                                        </p:tav>
                                      </p:tavLst>
                                    </p:anim>
                                    <p:anim calcmode="lin" valueType="num">
                                      <p:cBhvr>
                                        <p:cTn id="57" dur="900" decel="100000" fill="hold"/>
                                        <p:tgtEl>
                                          <p:spTgt spid="78855">
                                            <p:txEl>
                                              <p:pRg st="5" end="5"/>
                                            </p:txEl>
                                          </p:spTgt>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8855">
                                            <p:txEl>
                                              <p:pRg st="5" end="5"/>
                                            </p:txEl>
                                          </p:spTgt>
                                        </p:tgtEl>
                                        <p:attrNameLst>
                                          <p:attrName>ppt_y</p:attrName>
                                        </p:attrNameLst>
                                      </p:cBhvr>
                                      <p:tavLst>
                                        <p:tav tm="0">
                                          <p:val>
                                            <p:strVal val="#ppt_y-.03"/>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37" presetClass="entr" presetSubtype="0" fill="hold" grpId="0" nodeType="clickEffect">
                                  <p:stCondLst>
                                    <p:cond delay="0"/>
                                  </p:stCondLst>
                                  <p:childTnLst>
                                    <p:set>
                                      <p:cBhvr>
                                        <p:cTn id="62" dur="1" fill="hold">
                                          <p:stCondLst>
                                            <p:cond delay="0"/>
                                          </p:stCondLst>
                                        </p:cTn>
                                        <p:tgtEl>
                                          <p:spTgt spid="78855">
                                            <p:txEl>
                                              <p:pRg st="6" end="6"/>
                                            </p:txEl>
                                          </p:spTgt>
                                        </p:tgtEl>
                                        <p:attrNameLst>
                                          <p:attrName>style.visibility</p:attrName>
                                        </p:attrNameLst>
                                      </p:cBhvr>
                                      <p:to>
                                        <p:strVal val="visible"/>
                                      </p:to>
                                    </p:set>
                                    <p:animEffect transition="in" filter="fade">
                                      <p:cBhvr>
                                        <p:cTn id="63" dur="1000"/>
                                        <p:tgtEl>
                                          <p:spTgt spid="78855">
                                            <p:txEl>
                                              <p:pRg st="6" end="6"/>
                                            </p:txEl>
                                          </p:spTgt>
                                        </p:tgtEl>
                                      </p:cBhvr>
                                    </p:animEffect>
                                    <p:anim calcmode="lin" valueType="num">
                                      <p:cBhvr>
                                        <p:cTn id="64" dur="1000" fill="hold"/>
                                        <p:tgtEl>
                                          <p:spTgt spid="78855">
                                            <p:txEl>
                                              <p:pRg st="6" end="6"/>
                                            </p:txEl>
                                          </p:spTgt>
                                        </p:tgtEl>
                                        <p:attrNameLst>
                                          <p:attrName>ppt_x</p:attrName>
                                        </p:attrNameLst>
                                      </p:cBhvr>
                                      <p:tavLst>
                                        <p:tav tm="0">
                                          <p:val>
                                            <p:strVal val="#ppt_x"/>
                                          </p:val>
                                        </p:tav>
                                        <p:tav tm="100000">
                                          <p:val>
                                            <p:strVal val="#ppt_x"/>
                                          </p:val>
                                        </p:tav>
                                      </p:tavLst>
                                    </p:anim>
                                    <p:anim calcmode="lin" valueType="num">
                                      <p:cBhvr>
                                        <p:cTn id="65" dur="900" decel="100000" fill="hold"/>
                                        <p:tgtEl>
                                          <p:spTgt spid="78855">
                                            <p:txEl>
                                              <p:pRg st="6" end="6"/>
                                            </p:txEl>
                                          </p:spTgt>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78855">
                                            <p:txEl>
                                              <p:pRg st="6" end="6"/>
                                            </p:txEl>
                                          </p:spTgt>
                                        </p:tgtEl>
                                        <p:attrNameLst>
                                          <p:attrName>ppt_y</p:attrName>
                                        </p:attrNameLst>
                                      </p:cBhvr>
                                      <p:tavLst>
                                        <p:tav tm="0">
                                          <p:val>
                                            <p:strVal val="#ppt_y-.03"/>
                                          </p:val>
                                        </p:tav>
                                        <p:tav tm="100000">
                                          <p:val>
                                            <p:strVal val="#ppt_y"/>
                                          </p:val>
                                        </p:tav>
                                      </p:tavLst>
                                    </p:anim>
                                  </p:childTnLst>
                                </p:cTn>
                              </p:par>
                            </p:childTnLst>
                          </p:cTn>
                        </p:par>
                      </p:childTnLst>
                    </p:cTn>
                  </p:par>
                  <p:par>
                    <p:cTn id="67" fill="hold" nodeType="clickPar">
                      <p:stCondLst>
                        <p:cond delay="indefinite"/>
                      </p:stCondLst>
                      <p:childTnLst>
                        <p:par>
                          <p:cTn id="68" fill="hold" nodeType="withGroup">
                            <p:stCondLst>
                              <p:cond delay="0"/>
                            </p:stCondLst>
                            <p:childTnLst>
                              <p:par>
                                <p:cTn id="69" presetID="37" presetClass="entr" presetSubtype="0" fill="hold" grpId="0" nodeType="clickEffect">
                                  <p:stCondLst>
                                    <p:cond delay="0"/>
                                  </p:stCondLst>
                                  <p:childTnLst>
                                    <p:set>
                                      <p:cBhvr>
                                        <p:cTn id="70" dur="1" fill="hold">
                                          <p:stCondLst>
                                            <p:cond delay="0"/>
                                          </p:stCondLst>
                                        </p:cTn>
                                        <p:tgtEl>
                                          <p:spTgt spid="78855">
                                            <p:txEl>
                                              <p:pRg st="7" end="7"/>
                                            </p:txEl>
                                          </p:spTgt>
                                        </p:tgtEl>
                                        <p:attrNameLst>
                                          <p:attrName>style.visibility</p:attrName>
                                        </p:attrNameLst>
                                      </p:cBhvr>
                                      <p:to>
                                        <p:strVal val="visible"/>
                                      </p:to>
                                    </p:set>
                                    <p:animEffect transition="in" filter="fade">
                                      <p:cBhvr>
                                        <p:cTn id="71" dur="1000"/>
                                        <p:tgtEl>
                                          <p:spTgt spid="78855">
                                            <p:txEl>
                                              <p:pRg st="7" end="7"/>
                                            </p:txEl>
                                          </p:spTgt>
                                        </p:tgtEl>
                                      </p:cBhvr>
                                    </p:animEffect>
                                    <p:anim calcmode="lin" valueType="num">
                                      <p:cBhvr>
                                        <p:cTn id="72" dur="1000" fill="hold"/>
                                        <p:tgtEl>
                                          <p:spTgt spid="78855">
                                            <p:txEl>
                                              <p:pRg st="7" end="7"/>
                                            </p:txEl>
                                          </p:spTgt>
                                        </p:tgtEl>
                                        <p:attrNameLst>
                                          <p:attrName>ppt_x</p:attrName>
                                        </p:attrNameLst>
                                      </p:cBhvr>
                                      <p:tavLst>
                                        <p:tav tm="0">
                                          <p:val>
                                            <p:strVal val="#ppt_x"/>
                                          </p:val>
                                        </p:tav>
                                        <p:tav tm="100000">
                                          <p:val>
                                            <p:strVal val="#ppt_x"/>
                                          </p:val>
                                        </p:tav>
                                      </p:tavLst>
                                    </p:anim>
                                    <p:anim calcmode="lin" valueType="num">
                                      <p:cBhvr>
                                        <p:cTn id="73" dur="900" decel="100000" fill="hold"/>
                                        <p:tgtEl>
                                          <p:spTgt spid="78855">
                                            <p:txEl>
                                              <p:pRg st="7" end="7"/>
                                            </p:txEl>
                                          </p:spTgt>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855">
                                            <p:txEl>
                                              <p:pRg st="7" end="7"/>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5" grpId="0" build="p"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Diagram 4"/>
          <p:cNvGrpSpPr>
            <a:grpSpLocks/>
          </p:cNvGrpSpPr>
          <p:nvPr/>
        </p:nvGrpSpPr>
        <p:grpSpPr bwMode="auto">
          <a:xfrm>
            <a:off x="228600" y="152400"/>
            <a:ext cx="9182100" cy="5538788"/>
            <a:chOff x="293" y="430"/>
            <a:chExt cx="5175" cy="3464"/>
          </a:xfrm>
        </p:grpSpPr>
        <p:sp>
          <p:nvSpPr>
            <p:cNvPr id="3" name="_s2052"/>
            <p:cNvSpPr>
              <a:spLocks noChangeShapeType="1"/>
            </p:cNvSpPr>
            <p:nvPr/>
          </p:nvSpPr>
          <p:spPr bwMode="auto">
            <a:xfrm flipH="1" flipV="1">
              <a:off x="2398" y="1678"/>
              <a:ext cx="242" cy="242"/>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vert="horz" wrap="square" lIns="0" tIns="0" rIns="0" bIns="0" numCol="1" anchor="ctr" anchorCtr="0" compatLnSpc="1">
              <a:prstTxWarp prst="textNoShape">
                <a:avLst/>
              </a:prstTxWarp>
            </a:bodyPr>
            <a:lstStyle/>
            <a:p>
              <a:endParaRPr lang="ar-EG"/>
            </a:p>
          </p:txBody>
        </p:sp>
        <p:sp>
          <p:nvSpPr>
            <p:cNvPr id="4" name="_s2053"/>
            <p:cNvSpPr>
              <a:spLocks noChangeArrowheads="1"/>
            </p:cNvSpPr>
            <p:nvPr/>
          </p:nvSpPr>
          <p:spPr bwMode="auto">
            <a:xfrm>
              <a:off x="1813" y="1094"/>
              <a:ext cx="684" cy="684"/>
            </a:xfrm>
            <a:prstGeom prst="ellipse">
              <a:avLst/>
            </a:prstGeom>
            <a:solidFill>
              <a:srgbClr val="FF99FF"/>
            </a:solidFill>
            <a:ln w="9525">
              <a:solidFill>
                <a:srgbClr val="000000"/>
              </a:solidFill>
              <a:round/>
              <a:headEnd/>
              <a:tailEnd/>
            </a:ln>
          </p:spPr>
          <p:txBody>
            <a:bodyPr vert="horz" wrap="square" lIns="0" tIns="0" rIns="0" bIns="0" numCol="1" anchor="ctr" anchorCtr="0" compatLnSpc="1">
              <a:prstTxWarp prst="textNoShape">
                <a:avLst/>
              </a:prstTxWarp>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1300" b="1" i="0" u="none" strike="noStrike" cap="none" normalizeH="0" baseline="0" smtClean="0">
                  <a:ln>
                    <a:noFill/>
                  </a:ln>
                  <a:solidFill>
                    <a:srgbClr val="000000"/>
                  </a:solidFill>
                  <a:effectLst/>
                  <a:latin typeface="Arial" pitchFamily="34" charset="0"/>
                  <a:cs typeface="Simplified Arabic" pitchFamily="18" charset="-78"/>
                </a:rPr>
                <a:t>التسجيل المعماري</a:t>
              </a:r>
              <a:endParaRPr kumimoji="0" lang="en-US" sz="1700" b="1" i="0" u="none" strike="noStrike" cap="none" normalizeH="0" baseline="0" smtClean="0">
                <a:ln>
                  <a:noFill/>
                </a:ln>
                <a:solidFill>
                  <a:schemeClr val="tx1"/>
                </a:solidFill>
                <a:effectLst/>
                <a:latin typeface="Arial" pitchFamily="34" charset="0"/>
                <a:cs typeface="Arial" pitchFamily="34" charset="0"/>
              </a:endParaRPr>
            </a:p>
          </p:txBody>
        </p:sp>
        <p:sp>
          <p:nvSpPr>
            <p:cNvPr id="5" name="_s2054"/>
            <p:cNvSpPr>
              <a:spLocks noChangeShapeType="1"/>
            </p:cNvSpPr>
            <p:nvPr/>
          </p:nvSpPr>
          <p:spPr bwMode="auto">
            <a:xfrm flipH="1">
              <a:off x="2198" y="2161"/>
              <a:ext cx="342"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vert="horz" wrap="square" lIns="0" tIns="0" rIns="0" bIns="0" numCol="1" anchor="ctr" anchorCtr="0" compatLnSpc="1">
              <a:prstTxWarp prst="textNoShape">
                <a:avLst/>
              </a:prstTxWarp>
            </a:bodyPr>
            <a:lstStyle/>
            <a:p>
              <a:endParaRPr lang="ar-EG"/>
            </a:p>
          </p:txBody>
        </p:sp>
        <p:sp>
          <p:nvSpPr>
            <p:cNvPr id="6" name="_s2055"/>
            <p:cNvSpPr>
              <a:spLocks noChangeArrowheads="1"/>
            </p:cNvSpPr>
            <p:nvPr/>
          </p:nvSpPr>
          <p:spPr bwMode="auto">
            <a:xfrm>
              <a:off x="1513" y="1820"/>
              <a:ext cx="684" cy="684"/>
            </a:xfrm>
            <a:prstGeom prst="ellipse">
              <a:avLst/>
            </a:prstGeom>
            <a:solidFill>
              <a:srgbClr val="00FFFF"/>
            </a:solidFill>
            <a:ln w="9525">
              <a:solidFill>
                <a:srgbClr val="000000"/>
              </a:solidFill>
              <a:round/>
              <a:headEnd/>
              <a:tailEnd/>
            </a:ln>
          </p:spPr>
          <p:txBody>
            <a:bodyPr vert="horz" wrap="square" lIns="0" tIns="0" rIns="0" bIns="0" numCol="1" anchor="ctr" anchorCtr="0" compatLnSpc="1">
              <a:prstTxWarp prst="textNoShape">
                <a:avLst/>
              </a:prstTxWarp>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1300" b="1" i="0" u="none" strike="noStrike" cap="none" normalizeH="0" baseline="0" smtClean="0">
                  <a:ln>
                    <a:noFill/>
                  </a:ln>
                  <a:solidFill>
                    <a:srgbClr val="000000"/>
                  </a:solidFill>
                  <a:effectLst/>
                  <a:latin typeface="Arial" pitchFamily="34" charset="0"/>
                  <a:cs typeface="Simplified Arabic" pitchFamily="18" charset="-78"/>
                </a:rPr>
                <a:t>النظام الإنشائي </a:t>
              </a:r>
              <a:endParaRPr kumimoji="0" lang="en-US" sz="1700" b="1" i="0" u="none" strike="noStrike" cap="none" normalizeH="0" baseline="0" smtClean="0">
                <a:ln>
                  <a:noFill/>
                </a:ln>
                <a:solidFill>
                  <a:schemeClr val="tx1"/>
                </a:solidFill>
                <a:effectLst/>
                <a:latin typeface="Arial" pitchFamily="34" charset="0"/>
                <a:cs typeface="Arial" pitchFamily="34" charset="0"/>
              </a:endParaRPr>
            </a:p>
          </p:txBody>
        </p:sp>
        <p:sp>
          <p:nvSpPr>
            <p:cNvPr id="7" name="_s2056"/>
            <p:cNvSpPr>
              <a:spLocks noChangeShapeType="1"/>
            </p:cNvSpPr>
            <p:nvPr/>
          </p:nvSpPr>
          <p:spPr bwMode="auto">
            <a:xfrm flipH="1">
              <a:off x="2398" y="2402"/>
              <a:ext cx="242" cy="242"/>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vert="horz" wrap="square" lIns="0" tIns="0" rIns="0" bIns="0" numCol="1" anchor="ctr" anchorCtr="0" compatLnSpc="1">
              <a:prstTxWarp prst="textNoShape">
                <a:avLst/>
              </a:prstTxWarp>
            </a:bodyPr>
            <a:lstStyle/>
            <a:p>
              <a:endParaRPr lang="ar-EG"/>
            </a:p>
          </p:txBody>
        </p:sp>
        <p:sp>
          <p:nvSpPr>
            <p:cNvPr id="8" name="_s2057"/>
            <p:cNvSpPr>
              <a:spLocks noChangeArrowheads="1"/>
            </p:cNvSpPr>
            <p:nvPr/>
          </p:nvSpPr>
          <p:spPr bwMode="auto">
            <a:xfrm>
              <a:off x="1814" y="2545"/>
              <a:ext cx="684" cy="684"/>
            </a:xfrm>
            <a:prstGeom prst="ellipse">
              <a:avLst/>
            </a:prstGeom>
            <a:solidFill>
              <a:srgbClr val="FF99FF"/>
            </a:solidFill>
            <a:ln w="9525">
              <a:solidFill>
                <a:srgbClr val="000000"/>
              </a:solidFill>
              <a:round/>
              <a:headEnd/>
              <a:tailEnd/>
            </a:ln>
          </p:spPr>
          <p:txBody>
            <a:bodyPr vert="horz" wrap="square" lIns="0" tIns="0" rIns="0" bIns="0" numCol="1" anchor="ctr" anchorCtr="0" compatLnSpc="1">
              <a:prstTxWarp prst="textNoShape">
                <a:avLst/>
              </a:prstTxWarp>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1300" b="1" i="0" u="none" strike="noStrike" cap="none" normalizeH="0" baseline="0" smtClean="0">
                  <a:ln>
                    <a:noFill/>
                  </a:ln>
                  <a:solidFill>
                    <a:srgbClr val="000000"/>
                  </a:solidFill>
                  <a:effectLst/>
                  <a:latin typeface="Arial" pitchFamily="34" charset="0"/>
                  <a:cs typeface="Simplified Arabic" pitchFamily="18" charset="-78"/>
                </a:rPr>
                <a:t>الرصـد والمراقبة </a:t>
              </a:r>
              <a:endParaRPr kumimoji="0" lang="en-US" sz="1700" b="1" i="0" u="none" strike="noStrike" cap="none" normalizeH="0" baseline="0" smtClean="0">
                <a:ln>
                  <a:noFill/>
                </a:ln>
                <a:solidFill>
                  <a:schemeClr val="tx1"/>
                </a:solidFill>
                <a:effectLst/>
                <a:latin typeface="Arial" pitchFamily="34" charset="0"/>
                <a:cs typeface="Arial" pitchFamily="34" charset="0"/>
              </a:endParaRPr>
            </a:p>
          </p:txBody>
        </p:sp>
        <p:sp>
          <p:nvSpPr>
            <p:cNvPr id="9" name="_s2058"/>
            <p:cNvSpPr>
              <a:spLocks noChangeShapeType="1"/>
            </p:cNvSpPr>
            <p:nvPr/>
          </p:nvSpPr>
          <p:spPr bwMode="auto">
            <a:xfrm>
              <a:off x="2881" y="2502"/>
              <a:ext cx="0" cy="342"/>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vert="horz" wrap="square" lIns="0" tIns="0" rIns="0" bIns="0" numCol="1" anchor="ctr" anchorCtr="0" compatLnSpc="1">
              <a:prstTxWarp prst="textNoShape">
                <a:avLst/>
              </a:prstTxWarp>
            </a:bodyPr>
            <a:lstStyle/>
            <a:p>
              <a:endParaRPr lang="ar-EG"/>
            </a:p>
          </p:txBody>
        </p:sp>
        <p:sp>
          <p:nvSpPr>
            <p:cNvPr id="10" name="_s2059"/>
            <p:cNvSpPr>
              <a:spLocks noChangeArrowheads="1"/>
            </p:cNvSpPr>
            <p:nvPr/>
          </p:nvSpPr>
          <p:spPr bwMode="auto">
            <a:xfrm>
              <a:off x="2540" y="2845"/>
              <a:ext cx="684" cy="684"/>
            </a:xfrm>
            <a:prstGeom prst="ellipse">
              <a:avLst/>
            </a:prstGeom>
            <a:solidFill>
              <a:srgbClr val="00FFFF"/>
            </a:solidFill>
            <a:ln w="9525">
              <a:solidFill>
                <a:srgbClr val="000000"/>
              </a:solidFill>
              <a:round/>
              <a:headEnd/>
              <a:tailEnd/>
            </a:ln>
          </p:spPr>
          <p:txBody>
            <a:bodyPr vert="horz" wrap="square" lIns="0" tIns="0" rIns="0" bIns="0" numCol="1" anchor="ctr" anchorCtr="0" compatLnSpc="1">
              <a:prstTxWarp prst="textNoShape">
                <a:avLst/>
              </a:prstTxWarp>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1300" b="1" i="0" u="none" strike="noStrike" cap="none" normalizeH="0" baseline="0" smtClean="0">
                  <a:ln>
                    <a:noFill/>
                  </a:ln>
                  <a:solidFill>
                    <a:srgbClr val="000000"/>
                  </a:solidFill>
                  <a:effectLst/>
                  <a:latin typeface="Arial" pitchFamily="34" charset="0"/>
                  <a:cs typeface="Simplified Arabic" pitchFamily="18" charset="-78"/>
                </a:rPr>
                <a:t>اختبارات مواد الإنشاء</a:t>
              </a:r>
              <a:endParaRPr kumimoji="0" lang="en-US" sz="1700" b="1" i="0" u="none" strike="noStrike" cap="none" normalizeH="0" baseline="0" smtClean="0">
                <a:ln>
                  <a:noFill/>
                </a:ln>
                <a:solidFill>
                  <a:schemeClr val="tx1"/>
                </a:solidFill>
                <a:effectLst/>
                <a:latin typeface="Arial" pitchFamily="34" charset="0"/>
                <a:cs typeface="Arial" pitchFamily="34" charset="0"/>
              </a:endParaRPr>
            </a:p>
          </p:txBody>
        </p:sp>
        <p:sp>
          <p:nvSpPr>
            <p:cNvPr id="11" name="_s2060"/>
            <p:cNvSpPr>
              <a:spLocks noChangeShapeType="1"/>
            </p:cNvSpPr>
            <p:nvPr/>
          </p:nvSpPr>
          <p:spPr bwMode="auto">
            <a:xfrm>
              <a:off x="3122" y="2402"/>
              <a:ext cx="242" cy="242"/>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vert="horz" wrap="square" lIns="0" tIns="0" rIns="0" bIns="0" numCol="1" anchor="ctr" anchorCtr="0" compatLnSpc="1">
              <a:prstTxWarp prst="textNoShape">
                <a:avLst/>
              </a:prstTxWarp>
            </a:bodyPr>
            <a:lstStyle/>
            <a:p>
              <a:endParaRPr lang="ar-EG"/>
            </a:p>
          </p:txBody>
        </p:sp>
        <p:sp>
          <p:nvSpPr>
            <p:cNvPr id="12" name="_s2061"/>
            <p:cNvSpPr>
              <a:spLocks noChangeArrowheads="1"/>
            </p:cNvSpPr>
            <p:nvPr/>
          </p:nvSpPr>
          <p:spPr bwMode="auto">
            <a:xfrm>
              <a:off x="3265" y="2544"/>
              <a:ext cx="684" cy="684"/>
            </a:xfrm>
            <a:prstGeom prst="ellipse">
              <a:avLst/>
            </a:prstGeom>
            <a:solidFill>
              <a:srgbClr val="FF99FF"/>
            </a:solidFill>
            <a:ln w="12700">
              <a:solidFill>
                <a:srgbClr val="000000"/>
              </a:solidFill>
              <a:round/>
              <a:headEnd/>
              <a:tailEnd/>
            </a:ln>
          </p:spPr>
          <p:txBody>
            <a:bodyPr vert="horz" wrap="square" lIns="0" tIns="0" rIns="0" bIns="0" numCol="1" anchor="ctr" anchorCtr="0" compatLnSpc="1">
              <a:prstTxWarp prst="textNoShape">
                <a:avLst/>
              </a:prstTxWarp>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1300" b="1" i="0" u="none" strike="noStrike" cap="none" normalizeH="0" baseline="0" smtClean="0">
                  <a:ln>
                    <a:noFill/>
                  </a:ln>
                  <a:solidFill>
                    <a:srgbClr val="000000"/>
                  </a:solidFill>
                  <a:effectLst/>
                  <a:latin typeface="Arial" pitchFamily="34" charset="0"/>
                  <a:cs typeface="Simplified Arabic" pitchFamily="18" charset="-78"/>
                </a:rPr>
                <a:t>المؤثرات البيئية </a:t>
              </a:r>
              <a:endParaRPr kumimoji="0" lang="en-US" sz="1700" b="1" i="0" u="none" strike="noStrike" cap="none" normalizeH="0" baseline="0" smtClean="0">
                <a:ln>
                  <a:noFill/>
                </a:ln>
                <a:solidFill>
                  <a:schemeClr val="tx1"/>
                </a:solidFill>
                <a:effectLst/>
                <a:latin typeface="Arial" pitchFamily="34" charset="0"/>
                <a:cs typeface="Arial" pitchFamily="34" charset="0"/>
              </a:endParaRPr>
            </a:p>
          </p:txBody>
        </p:sp>
        <p:sp>
          <p:nvSpPr>
            <p:cNvPr id="13" name="_s2062"/>
            <p:cNvSpPr>
              <a:spLocks noChangeShapeType="1"/>
            </p:cNvSpPr>
            <p:nvPr/>
          </p:nvSpPr>
          <p:spPr bwMode="auto">
            <a:xfrm>
              <a:off x="3222" y="2161"/>
              <a:ext cx="342"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vert="horz" wrap="square" lIns="0" tIns="0" rIns="0" bIns="0" numCol="1" anchor="ctr" anchorCtr="0" compatLnSpc="1">
              <a:prstTxWarp prst="textNoShape">
                <a:avLst/>
              </a:prstTxWarp>
            </a:bodyPr>
            <a:lstStyle/>
            <a:p>
              <a:endParaRPr lang="ar-EG"/>
            </a:p>
          </p:txBody>
        </p:sp>
        <p:sp>
          <p:nvSpPr>
            <p:cNvPr id="14" name="_s2063"/>
            <p:cNvSpPr>
              <a:spLocks noChangeArrowheads="1"/>
            </p:cNvSpPr>
            <p:nvPr/>
          </p:nvSpPr>
          <p:spPr bwMode="auto">
            <a:xfrm>
              <a:off x="3565" y="1819"/>
              <a:ext cx="684" cy="684"/>
            </a:xfrm>
            <a:prstGeom prst="ellipse">
              <a:avLst/>
            </a:prstGeom>
            <a:solidFill>
              <a:srgbClr val="00FFFF"/>
            </a:solidFill>
            <a:ln w="9525">
              <a:solidFill>
                <a:srgbClr val="000000"/>
              </a:solidFill>
              <a:round/>
              <a:headEnd/>
              <a:tailEnd/>
            </a:ln>
          </p:spPr>
          <p:txBody>
            <a:bodyPr vert="horz" wrap="square" lIns="0" tIns="0" rIns="0" bIns="0" numCol="1" anchor="ctr" anchorCtr="0" compatLnSpc="1">
              <a:prstTxWarp prst="textNoShape">
                <a:avLst/>
              </a:prstTxWarp>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1300" b="1" i="0" u="none" strike="noStrike" cap="none" normalizeH="0" baseline="0" smtClean="0">
                  <a:ln>
                    <a:noFill/>
                  </a:ln>
                  <a:solidFill>
                    <a:srgbClr val="000000"/>
                  </a:solidFill>
                  <a:effectLst/>
                  <a:latin typeface="Arial" pitchFamily="34" charset="0"/>
                  <a:cs typeface="Simplified Arabic" pitchFamily="18" charset="-78"/>
                </a:rPr>
                <a:t>تسجيل الحياة الاجتماعية </a:t>
              </a:r>
              <a:endParaRPr kumimoji="0" lang="en-US" sz="1700" b="1" i="0" u="none" strike="noStrike" cap="none" normalizeH="0" baseline="0" smtClean="0">
                <a:ln>
                  <a:noFill/>
                </a:ln>
                <a:solidFill>
                  <a:schemeClr val="tx1"/>
                </a:solidFill>
                <a:effectLst/>
                <a:latin typeface="Arial" pitchFamily="34" charset="0"/>
                <a:cs typeface="Arial" pitchFamily="34" charset="0"/>
              </a:endParaRPr>
            </a:p>
          </p:txBody>
        </p:sp>
        <p:sp>
          <p:nvSpPr>
            <p:cNvPr id="15" name="_s2064"/>
            <p:cNvSpPr>
              <a:spLocks noChangeShapeType="1"/>
            </p:cNvSpPr>
            <p:nvPr/>
          </p:nvSpPr>
          <p:spPr bwMode="auto">
            <a:xfrm flipV="1">
              <a:off x="3122" y="1678"/>
              <a:ext cx="242" cy="242"/>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vert="horz" wrap="square" lIns="0" tIns="0" rIns="0" bIns="0" numCol="1" anchor="ctr" anchorCtr="0" compatLnSpc="1">
              <a:prstTxWarp prst="textNoShape">
                <a:avLst/>
              </a:prstTxWarp>
            </a:bodyPr>
            <a:lstStyle/>
            <a:p>
              <a:endParaRPr lang="ar-EG"/>
            </a:p>
          </p:txBody>
        </p:sp>
        <p:sp>
          <p:nvSpPr>
            <p:cNvPr id="16" name="_s2065"/>
            <p:cNvSpPr>
              <a:spLocks noChangeArrowheads="1"/>
            </p:cNvSpPr>
            <p:nvPr/>
          </p:nvSpPr>
          <p:spPr bwMode="auto">
            <a:xfrm>
              <a:off x="3264" y="1094"/>
              <a:ext cx="684" cy="684"/>
            </a:xfrm>
            <a:prstGeom prst="ellipse">
              <a:avLst/>
            </a:prstGeom>
            <a:solidFill>
              <a:srgbClr val="FF99FF"/>
            </a:solidFill>
            <a:ln w="9525">
              <a:solidFill>
                <a:srgbClr val="000000"/>
              </a:solidFill>
              <a:round/>
              <a:headEnd/>
              <a:tailEnd/>
            </a:ln>
          </p:spPr>
          <p:txBody>
            <a:bodyPr vert="horz" wrap="square" lIns="0" tIns="0" rIns="0" bIns="0" numCol="1" anchor="ctr" anchorCtr="0" compatLnSpc="1">
              <a:prstTxWarp prst="textNoShape">
                <a:avLst/>
              </a:prstTxWarp>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1300" b="1" i="0" u="none" strike="noStrike" cap="none" normalizeH="0" baseline="0" smtClean="0">
                  <a:ln>
                    <a:noFill/>
                  </a:ln>
                  <a:solidFill>
                    <a:srgbClr val="000000"/>
                  </a:solidFill>
                  <a:effectLst/>
                  <a:latin typeface="Arial" pitchFamily="34" charset="0"/>
                  <a:cs typeface="Simplified Arabic" pitchFamily="18" charset="-78"/>
                </a:rPr>
                <a:t>تسجيل البيئة العمرانية المحيطة </a:t>
              </a:r>
            </a:p>
            <a:p>
              <a:pPr marL="0" marR="0" lvl="0" indent="0" algn="ctr" defTabSz="914400" rtl="1" eaLnBrk="0" fontAlgn="base" latinLnBrk="0" hangingPunct="0">
                <a:lnSpc>
                  <a:spcPct val="100000"/>
                </a:lnSpc>
                <a:spcBef>
                  <a:spcPct val="0"/>
                </a:spcBef>
                <a:spcAft>
                  <a:spcPct val="0"/>
                </a:spcAft>
                <a:buClrTx/>
                <a:buSzTx/>
                <a:buFontTx/>
                <a:buNone/>
                <a:tabLst/>
              </a:pPr>
              <a:endParaRPr kumimoji="0" lang="en-US" sz="1700" b="1" i="0" u="none" strike="noStrike" cap="none" normalizeH="0" baseline="0" smtClean="0">
                <a:ln>
                  <a:noFill/>
                </a:ln>
                <a:solidFill>
                  <a:schemeClr val="tx1"/>
                </a:solidFill>
                <a:effectLst/>
                <a:latin typeface="Arial" pitchFamily="34" charset="0"/>
                <a:cs typeface="Arial" pitchFamily="34" charset="0"/>
              </a:endParaRPr>
            </a:p>
          </p:txBody>
        </p:sp>
        <p:sp>
          <p:nvSpPr>
            <p:cNvPr id="17" name="_s2066"/>
            <p:cNvSpPr>
              <a:spLocks noChangeShapeType="1"/>
            </p:cNvSpPr>
            <p:nvPr/>
          </p:nvSpPr>
          <p:spPr bwMode="auto">
            <a:xfrm flipV="1">
              <a:off x="2881" y="1478"/>
              <a:ext cx="0" cy="342"/>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vert="horz" wrap="square" lIns="0" tIns="0" rIns="0" bIns="0" numCol="1" anchor="ctr" anchorCtr="0" compatLnSpc="1">
              <a:prstTxWarp prst="textNoShape">
                <a:avLst/>
              </a:prstTxWarp>
            </a:bodyPr>
            <a:lstStyle/>
            <a:p>
              <a:endParaRPr lang="ar-EG"/>
            </a:p>
          </p:txBody>
        </p:sp>
        <p:sp>
          <p:nvSpPr>
            <p:cNvPr id="18" name="_s2067"/>
            <p:cNvSpPr>
              <a:spLocks noChangeArrowheads="1"/>
            </p:cNvSpPr>
            <p:nvPr/>
          </p:nvSpPr>
          <p:spPr bwMode="auto">
            <a:xfrm>
              <a:off x="2539" y="794"/>
              <a:ext cx="684" cy="684"/>
            </a:xfrm>
            <a:prstGeom prst="ellipse">
              <a:avLst/>
            </a:prstGeom>
            <a:solidFill>
              <a:srgbClr val="00FFFF"/>
            </a:solidFill>
            <a:ln w="9525">
              <a:solidFill>
                <a:srgbClr val="000000"/>
              </a:solidFill>
              <a:round/>
              <a:headEnd/>
              <a:tailEnd/>
            </a:ln>
          </p:spPr>
          <p:txBody>
            <a:bodyPr vert="horz" wrap="square" lIns="0" tIns="0" rIns="0" bIns="0" numCol="1" anchor="ctr" anchorCtr="0" compatLnSpc="1">
              <a:prstTxWarp prst="textNoShape">
                <a:avLst/>
              </a:prstTxWarp>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1300" b="1" i="0" u="none" strike="noStrike" cap="none" normalizeH="0" baseline="0" smtClean="0">
                  <a:ln>
                    <a:noFill/>
                  </a:ln>
                  <a:solidFill>
                    <a:srgbClr val="000000"/>
                  </a:solidFill>
                  <a:effectLst/>
                  <a:latin typeface="Arial" pitchFamily="34" charset="0"/>
                  <a:cs typeface="Simplified Arabic" pitchFamily="18" charset="-78"/>
                </a:rPr>
                <a:t>التوثيق الأثري</a:t>
              </a:r>
              <a:endParaRPr kumimoji="0" lang="en-US" sz="1700" b="1" i="0" u="none" strike="noStrike" cap="none" normalizeH="0" baseline="0" smtClean="0">
                <a:ln>
                  <a:noFill/>
                </a:ln>
                <a:solidFill>
                  <a:schemeClr val="tx1"/>
                </a:solidFill>
                <a:effectLst/>
                <a:latin typeface="Arial" pitchFamily="34" charset="0"/>
                <a:cs typeface="Arial" pitchFamily="34" charset="0"/>
              </a:endParaRPr>
            </a:p>
          </p:txBody>
        </p:sp>
        <p:sp>
          <p:nvSpPr>
            <p:cNvPr id="19" name="_s2068"/>
            <p:cNvSpPr>
              <a:spLocks noChangeArrowheads="1"/>
            </p:cNvSpPr>
            <p:nvPr/>
          </p:nvSpPr>
          <p:spPr bwMode="auto">
            <a:xfrm>
              <a:off x="2539" y="1820"/>
              <a:ext cx="684" cy="684"/>
            </a:xfrm>
            <a:prstGeom prst="ellipse">
              <a:avLst/>
            </a:prstGeom>
            <a:solidFill>
              <a:srgbClr val="FFFF00"/>
            </a:solidFill>
            <a:ln w="9525">
              <a:solidFill>
                <a:srgbClr val="000000"/>
              </a:solidFill>
              <a:round/>
              <a:headEnd/>
              <a:tailEnd/>
            </a:ln>
          </p:spPr>
          <p:txBody>
            <a:bodyPr vert="horz" wrap="square" lIns="0" tIns="0" rIns="0" bIns="0" numCol="1" anchor="ctr" anchorCtr="0" compatLnSpc="1">
              <a:prstTxWarp prst="textNoShape">
                <a:avLst/>
              </a:prstTxWarp>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1300" b="1" i="0" u="none" strike="noStrike" cap="none" normalizeH="0" baseline="0" smtClean="0">
                  <a:ln>
                    <a:noFill/>
                  </a:ln>
                  <a:solidFill>
                    <a:srgbClr val="000000"/>
                  </a:solidFill>
                  <a:effectLst/>
                  <a:latin typeface="Arial" pitchFamily="34" charset="0"/>
                  <a:cs typeface="Simplified Arabic" pitchFamily="18" charset="-78"/>
                </a:rPr>
                <a:t>الرفع والتوثيق </a:t>
              </a:r>
            </a:p>
            <a:p>
              <a:pPr marL="0" marR="0" lvl="0" indent="0" algn="ctr" defTabSz="914400" rtl="1" eaLnBrk="0" fontAlgn="base" latinLnBrk="0" hangingPunct="0">
                <a:lnSpc>
                  <a:spcPct val="100000"/>
                </a:lnSpc>
                <a:spcBef>
                  <a:spcPct val="0"/>
                </a:spcBef>
                <a:spcAft>
                  <a:spcPct val="0"/>
                </a:spcAft>
                <a:buClrTx/>
                <a:buSzTx/>
                <a:buFontTx/>
                <a:buNone/>
                <a:tabLst/>
              </a:pPr>
              <a:endParaRPr kumimoji="0" lang="en-US" sz="1700" b="1" i="0" u="none" strike="noStrike" cap="none" normalizeH="0" baseline="0" smtClean="0">
                <a:ln>
                  <a:noFill/>
                </a:ln>
                <a:solidFill>
                  <a:schemeClr val="tx1"/>
                </a:solidFill>
                <a:effectLst/>
                <a:latin typeface="Arial" pitchFamily="34" charset="0"/>
                <a:cs typeface="Arial" pitchFamily="34" charset="0"/>
              </a:endParaRPr>
            </a:p>
          </p:txBody>
        </p:sp>
      </p:grpSp>
      <p:sp>
        <p:nvSpPr>
          <p:cNvPr id="314392" name="Text Box 24"/>
          <p:cNvSpPr txBox="1">
            <a:spLocks noChangeArrowheads="1"/>
          </p:cNvSpPr>
          <p:nvPr/>
        </p:nvSpPr>
        <p:spPr bwMode="auto">
          <a:xfrm>
            <a:off x="762000" y="5638800"/>
            <a:ext cx="8077200" cy="660400"/>
          </a:xfrm>
          <a:prstGeom prst="rect">
            <a:avLst/>
          </a:prstGeom>
          <a:solidFill>
            <a:schemeClr val="bg1"/>
          </a:solidFill>
          <a:ln w="19050" algn="ctr">
            <a:solidFill>
              <a:schemeClr val="tx1"/>
            </a:solidFill>
            <a:miter lim="800000"/>
            <a:headEnd/>
            <a:tailEnd/>
          </a:ln>
        </p:spPr>
        <p:txBody>
          <a:bodyPr>
            <a:spAutoFit/>
          </a:bodyPr>
          <a:lstStyle>
            <a:lvl1pPr>
              <a:defRPr sz="3200">
                <a:solidFill>
                  <a:schemeClr val="tx1"/>
                </a:solidFill>
                <a:latin typeface="Arial" pitchFamily="34" charset="0"/>
                <a:cs typeface="Arial" pitchFamily="34" charset="0"/>
              </a:defRPr>
            </a:lvl1pPr>
            <a:lvl2pPr>
              <a:defRPr sz="2700">
                <a:solidFill>
                  <a:schemeClr val="tx1"/>
                </a:solidFill>
                <a:latin typeface="Arial" pitchFamily="34" charset="0"/>
                <a:cs typeface="Arial" pitchFamily="34" charset="0"/>
              </a:defRPr>
            </a:lvl2pPr>
            <a:lvl3pPr indent="-228600">
              <a:defRPr sz="2400">
                <a:solidFill>
                  <a:schemeClr val="tx1"/>
                </a:solidFill>
                <a:latin typeface="Arial" pitchFamily="34" charset="0"/>
                <a:cs typeface="Arial" pitchFamily="34" charset="0"/>
              </a:defRPr>
            </a:lvl3pPr>
            <a:lvl4pPr>
              <a:defRPr sz="1900">
                <a:solidFill>
                  <a:schemeClr val="tx1"/>
                </a:solidFill>
                <a:latin typeface="Arial" pitchFamily="34" charset="0"/>
                <a:cs typeface="Arial" pitchFamily="34" charset="0"/>
              </a:defRPr>
            </a:lvl4pPr>
            <a:lvl5pPr marL="2057400" indent="-228600">
              <a:defRPr sz="1900">
                <a:solidFill>
                  <a:schemeClr val="tx1"/>
                </a:solidFill>
                <a:latin typeface="Arial" pitchFamily="34" charset="0"/>
                <a:cs typeface="Arial" pitchFamily="34" charset="0"/>
              </a:defRPr>
            </a:lvl5pPr>
            <a:lvl6pPr marL="2514600" indent="-228600" eaLnBrk="0" hangingPunct="0">
              <a:defRPr sz="1900">
                <a:solidFill>
                  <a:schemeClr val="tx1"/>
                </a:solidFill>
                <a:latin typeface="Arial" pitchFamily="34" charset="0"/>
                <a:cs typeface="Arial" pitchFamily="34" charset="0"/>
              </a:defRPr>
            </a:lvl6pPr>
            <a:lvl7pPr marL="2971800" indent="-228600" eaLnBrk="0" hangingPunct="0">
              <a:defRPr sz="1900">
                <a:solidFill>
                  <a:schemeClr val="tx1"/>
                </a:solidFill>
                <a:latin typeface="Arial" pitchFamily="34" charset="0"/>
                <a:cs typeface="Arial" pitchFamily="34" charset="0"/>
              </a:defRPr>
            </a:lvl7pPr>
            <a:lvl8pPr marL="3429000" indent="-228600" eaLnBrk="0" hangingPunct="0">
              <a:defRPr sz="1900">
                <a:solidFill>
                  <a:schemeClr val="tx1"/>
                </a:solidFill>
                <a:latin typeface="Arial" pitchFamily="34" charset="0"/>
                <a:cs typeface="Arial" pitchFamily="34" charset="0"/>
              </a:defRPr>
            </a:lvl8pPr>
            <a:lvl9pPr marL="3886200" indent="-228600" eaLnBrk="0" hangingPunct="0">
              <a:defRPr sz="1900">
                <a:solidFill>
                  <a:schemeClr val="tx1"/>
                </a:solidFill>
                <a:latin typeface="Arial" pitchFamily="34" charset="0"/>
                <a:cs typeface="Arial" pitchFamily="34" charset="0"/>
              </a:defRPr>
            </a:lvl9pPr>
          </a:lstStyle>
          <a:p>
            <a:pPr algn="ctr">
              <a:spcBef>
                <a:spcPct val="50000"/>
              </a:spcBef>
            </a:pPr>
            <a:r>
              <a:rPr lang="ar-EG" altLang="ar-EG" sz="3600"/>
              <a:t>شكل  يبين</a:t>
            </a:r>
            <a:r>
              <a:rPr lang="ar-SA" altLang="ar-EG" sz="3600"/>
              <a:t> منهجية</a:t>
            </a:r>
            <a:r>
              <a:rPr lang="ar-EG" altLang="ar-EG" sz="3600"/>
              <a:t> الرفع والتوثيق </a:t>
            </a:r>
            <a:endParaRPr lang="en-US" altLang="ar-EG" sz="3600"/>
          </a:p>
        </p:txBody>
      </p:sp>
    </p:spTree>
  </p:cSld>
  <p:clrMapOvr>
    <a:masterClrMapping/>
  </p:clrMapOvr>
  <p:transition spd="med" advTm="6000">
    <p:wheel spokes="3"/>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314392"/>
                                        </p:tgtEl>
                                        <p:attrNameLst>
                                          <p:attrName>style.visibility</p:attrName>
                                        </p:attrNameLst>
                                      </p:cBhvr>
                                      <p:to>
                                        <p:strVal val="visible"/>
                                      </p:to>
                                    </p:set>
                                    <p:anim calcmode="lin" valueType="num">
                                      <p:cBhvr>
                                        <p:cTn id="7" dur="1000" fill="hold"/>
                                        <p:tgtEl>
                                          <p:spTgt spid="314392"/>
                                        </p:tgtEl>
                                        <p:attrNameLst>
                                          <p:attrName>ppt_x</p:attrName>
                                        </p:attrNameLst>
                                      </p:cBhvr>
                                      <p:tavLst>
                                        <p:tav tm="0">
                                          <p:val>
                                            <p:strVal val="#ppt_x-.2"/>
                                          </p:val>
                                        </p:tav>
                                        <p:tav tm="100000">
                                          <p:val>
                                            <p:strVal val="#ppt_x"/>
                                          </p:val>
                                        </p:tav>
                                      </p:tavLst>
                                    </p:anim>
                                    <p:anim calcmode="lin" valueType="num">
                                      <p:cBhvr>
                                        <p:cTn id="8" dur="1000" fill="hold"/>
                                        <p:tgtEl>
                                          <p:spTgt spid="314392"/>
                                        </p:tgtEl>
                                        <p:attrNameLst>
                                          <p:attrName>ppt_y</p:attrName>
                                        </p:attrNameLst>
                                      </p:cBhvr>
                                      <p:tavLst>
                                        <p:tav tm="0">
                                          <p:val>
                                            <p:strVal val="#ppt_y"/>
                                          </p:val>
                                        </p:tav>
                                        <p:tav tm="100000">
                                          <p:val>
                                            <p:strVal val="#ppt_y"/>
                                          </p:val>
                                        </p:tav>
                                      </p:tavLst>
                                    </p:anim>
                                    <p:animEffect transition="in" filter="wipe(right)" prLst="gradientSize: 0.1">
                                      <p:cBhvr>
                                        <p:cTn id="9" dur="1000"/>
                                        <p:tgtEl>
                                          <p:spTgt spid="3143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439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8" name="Rectangle 8"/>
          <p:cNvSpPr>
            <a:spLocks noGrp="1" noChangeArrowheads="1"/>
          </p:cNvSpPr>
          <p:nvPr>
            <p:ph type="title"/>
          </p:nvPr>
        </p:nvSpPr>
        <p:spPr>
          <a:solidFill>
            <a:schemeClr val="bg1"/>
          </a:solidFill>
          <a:ln>
            <a:solidFill>
              <a:schemeClr val="tx1"/>
            </a:solidFill>
            <a:miter lim="800000"/>
            <a:headEnd/>
            <a:tailEnd/>
          </a:ln>
        </p:spPr>
        <p:txBody>
          <a:bodyPr/>
          <a:lstStyle/>
          <a:p>
            <a:pPr eaLnBrk="1" hangingPunct="1"/>
            <a:r>
              <a:rPr lang="ar-SA" altLang="ar-EG" sz="3900" b="1" u="sng" smtClean="0">
                <a:solidFill>
                  <a:schemeClr val="accent2"/>
                </a:solidFill>
              </a:rPr>
              <a:t/>
            </a:r>
            <a:br>
              <a:rPr lang="ar-SA" altLang="ar-EG" sz="3900" b="1" u="sng" smtClean="0">
                <a:solidFill>
                  <a:schemeClr val="accent2"/>
                </a:solidFill>
              </a:rPr>
            </a:br>
            <a:r>
              <a:rPr lang="ar-SA" altLang="ar-EG" sz="3900" b="1" u="sng" smtClean="0">
                <a:solidFill>
                  <a:schemeClr val="accent2"/>
                </a:solidFill>
              </a:rPr>
              <a:t>رابعا</a:t>
            </a:r>
            <a:r>
              <a:rPr lang="ar-EG" altLang="ar-EG" sz="3900" b="1" u="sng" smtClean="0">
                <a:solidFill>
                  <a:schemeClr val="accent2"/>
                </a:solidFill>
              </a:rPr>
              <a:t>: تحديد المشاكل وأسباب التدهور وتحليلها.</a:t>
            </a:r>
            <a:br>
              <a:rPr lang="ar-EG" altLang="ar-EG" sz="3900" b="1" u="sng" smtClean="0">
                <a:solidFill>
                  <a:schemeClr val="accent2"/>
                </a:solidFill>
              </a:rPr>
            </a:br>
            <a:endParaRPr lang="en-US" altLang="ar-EG" sz="3900" b="1" u="sng" smtClean="0">
              <a:solidFill>
                <a:schemeClr val="accent2"/>
              </a:solidFill>
            </a:endParaRPr>
          </a:p>
        </p:txBody>
      </p:sp>
      <p:grpSp>
        <p:nvGrpSpPr>
          <p:cNvPr id="2" name="Diagram 11"/>
          <p:cNvGrpSpPr>
            <a:grpSpLocks/>
          </p:cNvGrpSpPr>
          <p:nvPr/>
        </p:nvGrpSpPr>
        <p:grpSpPr bwMode="auto">
          <a:xfrm>
            <a:off x="495300" y="1600200"/>
            <a:ext cx="8915400" cy="4876800"/>
            <a:chOff x="678" y="1014"/>
            <a:chExt cx="4404" cy="2296"/>
          </a:xfrm>
        </p:grpSpPr>
        <p:sp>
          <p:nvSpPr>
            <p:cNvPr id="3" name="AutoShape 12"/>
            <p:cNvSpPr>
              <a:spLocks noChangeAspect="1" noChangeArrowheads="1" noTextEdit="1"/>
            </p:cNvSpPr>
            <p:nvPr/>
          </p:nvSpPr>
          <p:spPr bwMode="auto">
            <a:xfrm>
              <a:off x="678" y="1014"/>
              <a:ext cx="4404" cy="2296"/>
            </a:xfrm>
            <a:prstGeom prst="rect">
              <a:avLst/>
            </a:prstGeom>
            <a:solidFill>
              <a:schemeClr val="bg1"/>
            </a:solidFill>
            <a:ln w="127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ar-EG"/>
            </a:p>
          </p:txBody>
        </p:sp>
        <p:sp>
          <p:nvSpPr>
            <p:cNvPr id="4" name="_s3076"/>
            <p:cNvSpPr>
              <a:spLocks noChangeShapeType="1"/>
            </p:cNvSpPr>
            <p:nvPr/>
          </p:nvSpPr>
          <p:spPr bwMode="auto">
            <a:xfrm flipH="1" flipV="1">
              <a:off x="2335" y="1984"/>
              <a:ext cx="273" cy="89"/>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vert="horz" wrap="square" lIns="0" tIns="0" rIns="0" bIns="0" numCol="1" anchor="ctr" anchorCtr="0" compatLnSpc="1">
              <a:prstTxWarp prst="textNoShape">
                <a:avLst/>
              </a:prstTxWarp>
            </a:bodyPr>
            <a:lstStyle/>
            <a:p>
              <a:endParaRPr lang="ar-EG"/>
            </a:p>
          </p:txBody>
        </p:sp>
        <p:sp>
          <p:nvSpPr>
            <p:cNvPr id="5" name="_s3077"/>
            <p:cNvSpPr>
              <a:spLocks noChangeArrowheads="1"/>
            </p:cNvSpPr>
            <p:nvPr/>
          </p:nvSpPr>
          <p:spPr bwMode="auto">
            <a:xfrm>
              <a:off x="1775" y="1609"/>
              <a:ext cx="574" cy="574"/>
            </a:xfrm>
            <a:prstGeom prst="ellipse">
              <a:avLst/>
            </a:prstGeom>
            <a:solidFill>
              <a:srgbClr val="FF99FF"/>
            </a:solidFill>
            <a:ln w="9525">
              <a:solidFill>
                <a:srgbClr val="000000"/>
              </a:solidFill>
              <a:round/>
              <a:headEnd/>
              <a:tailEnd/>
            </a:ln>
          </p:spPr>
          <p:txBody>
            <a:bodyPr vert="horz" wrap="square" lIns="0" tIns="0" rIns="0" bIns="0" numCol="1" anchor="ctr" anchorCtr="0" compatLnSpc="1">
              <a:prstTxWarp prst="textNoShape">
                <a:avLst/>
              </a:prstTxWarp>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1600" b="1" i="0" u="none" strike="noStrike" cap="none" normalizeH="0" baseline="0" smtClean="0">
                  <a:ln>
                    <a:noFill/>
                  </a:ln>
                  <a:solidFill>
                    <a:srgbClr val="000000"/>
                  </a:solidFill>
                  <a:effectLst/>
                  <a:latin typeface="Arial" pitchFamily="34" charset="0"/>
                  <a:cs typeface="Simplified Arabic" pitchFamily="18" charset="-78"/>
                </a:rPr>
                <a:t>خطأ تصميمي أو تنفيذي</a:t>
              </a:r>
              <a:endParaRPr kumimoji="0" lang="en-US" sz="1900" b="1" i="0" u="none" strike="noStrike" cap="none" normalizeH="0" baseline="0" smtClean="0">
                <a:ln>
                  <a:noFill/>
                </a:ln>
                <a:solidFill>
                  <a:schemeClr val="tx1"/>
                </a:solidFill>
                <a:effectLst/>
                <a:latin typeface="Arial" pitchFamily="34" charset="0"/>
                <a:cs typeface="Arial" pitchFamily="34" charset="0"/>
              </a:endParaRPr>
            </a:p>
          </p:txBody>
        </p:sp>
        <p:sp>
          <p:nvSpPr>
            <p:cNvPr id="6" name="_s3078"/>
            <p:cNvSpPr>
              <a:spLocks noChangeShapeType="1"/>
            </p:cNvSpPr>
            <p:nvPr/>
          </p:nvSpPr>
          <p:spPr bwMode="auto">
            <a:xfrm flipH="1">
              <a:off x="2543" y="2393"/>
              <a:ext cx="169" cy="232"/>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vert="horz" wrap="square" lIns="0" tIns="0" rIns="0" bIns="0" numCol="1" anchor="ctr" anchorCtr="0" compatLnSpc="1">
              <a:prstTxWarp prst="textNoShape">
                <a:avLst/>
              </a:prstTxWarp>
            </a:bodyPr>
            <a:lstStyle/>
            <a:p>
              <a:endParaRPr lang="ar-EG"/>
            </a:p>
          </p:txBody>
        </p:sp>
        <p:sp>
          <p:nvSpPr>
            <p:cNvPr id="7" name="_s3079"/>
            <p:cNvSpPr>
              <a:spLocks noChangeArrowheads="1"/>
            </p:cNvSpPr>
            <p:nvPr/>
          </p:nvSpPr>
          <p:spPr bwMode="auto">
            <a:xfrm>
              <a:off x="2088" y="2571"/>
              <a:ext cx="574" cy="574"/>
            </a:xfrm>
            <a:prstGeom prst="ellipse">
              <a:avLst/>
            </a:prstGeom>
            <a:solidFill>
              <a:srgbClr val="66FFFF"/>
            </a:solidFill>
            <a:ln w="9525">
              <a:solidFill>
                <a:srgbClr val="000000"/>
              </a:solidFill>
              <a:round/>
              <a:headEnd/>
              <a:tailEnd/>
            </a:ln>
          </p:spPr>
          <p:txBody>
            <a:bodyPr vert="horz" wrap="square" lIns="0" tIns="0" rIns="0" bIns="0" numCol="1" anchor="ctr" anchorCtr="0" compatLnSpc="1">
              <a:prstTxWarp prst="textNoShape">
                <a:avLst/>
              </a:prstTxWarp>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1600" b="1" i="0" u="none" strike="noStrike" cap="none" normalizeH="0" baseline="0" smtClean="0">
                  <a:ln>
                    <a:noFill/>
                  </a:ln>
                  <a:solidFill>
                    <a:srgbClr val="000000"/>
                  </a:solidFill>
                  <a:effectLst/>
                  <a:latin typeface="Arial" pitchFamily="34" charset="0"/>
                  <a:cs typeface="Simplified Arabic" pitchFamily="18" charset="-78"/>
                </a:rPr>
                <a:t>تغييرالنظام الإنشائي </a:t>
              </a:r>
              <a:endParaRPr kumimoji="0" lang="en-US" sz="1900" b="1" i="0" u="none" strike="noStrike" cap="none" normalizeH="0" baseline="0" smtClean="0">
                <a:ln>
                  <a:noFill/>
                </a:ln>
                <a:solidFill>
                  <a:schemeClr val="tx1"/>
                </a:solidFill>
                <a:effectLst/>
                <a:latin typeface="Arial" pitchFamily="34" charset="0"/>
                <a:cs typeface="Arial" pitchFamily="34" charset="0"/>
              </a:endParaRPr>
            </a:p>
          </p:txBody>
        </p:sp>
        <p:sp>
          <p:nvSpPr>
            <p:cNvPr id="8" name="_s3080"/>
            <p:cNvSpPr>
              <a:spLocks noChangeShapeType="1"/>
            </p:cNvSpPr>
            <p:nvPr/>
          </p:nvSpPr>
          <p:spPr bwMode="auto">
            <a:xfrm>
              <a:off x="3048" y="2393"/>
              <a:ext cx="169" cy="232"/>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vert="horz" wrap="square" lIns="0" tIns="0" rIns="0" bIns="0" numCol="1" anchor="ctr" anchorCtr="0" compatLnSpc="1">
              <a:prstTxWarp prst="textNoShape">
                <a:avLst/>
              </a:prstTxWarp>
            </a:bodyPr>
            <a:lstStyle/>
            <a:p>
              <a:endParaRPr lang="ar-EG"/>
            </a:p>
          </p:txBody>
        </p:sp>
        <p:sp>
          <p:nvSpPr>
            <p:cNvPr id="9" name="_s3081"/>
            <p:cNvSpPr>
              <a:spLocks noChangeArrowheads="1"/>
            </p:cNvSpPr>
            <p:nvPr/>
          </p:nvSpPr>
          <p:spPr bwMode="auto">
            <a:xfrm>
              <a:off x="3099" y="2570"/>
              <a:ext cx="574" cy="574"/>
            </a:xfrm>
            <a:prstGeom prst="ellipse">
              <a:avLst/>
            </a:prstGeom>
            <a:solidFill>
              <a:srgbClr val="66FFFF"/>
            </a:solidFill>
            <a:ln w="9525">
              <a:solidFill>
                <a:srgbClr val="000000"/>
              </a:solidFill>
              <a:round/>
              <a:headEnd/>
              <a:tailEnd/>
            </a:ln>
          </p:spPr>
          <p:txBody>
            <a:bodyPr vert="horz" wrap="square" lIns="0" tIns="0" rIns="0" bIns="0" numCol="1" anchor="ctr" anchorCtr="0" compatLnSpc="1">
              <a:prstTxWarp prst="textNoShape">
                <a:avLst/>
              </a:prstTxWarp>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1600" b="1" i="0" u="none" strike="noStrike" cap="none" normalizeH="0" baseline="0" smtClean="0">
                  <a:ln>
                    <a:noFill/>
                  </a:ln>
                  <a:solidFill>
                    <a:srgbClr val="000000"/>
                  </a:solidFill>
                  <a:effectLst/>
                  <a:latin typeface="Arial" pitchFamily="34" charset="0"/>
                  <a:cs typeface="Simplified Arabic" pitchFamily="18" charset="-78"/>
                </a:rPr>
                <a:t>تحلل المواد نتيجة عوامل خارجية  </a:t>
              </a:r>
              <a:endParaRPr kumimoji="0" lang="en-US" sz="1900" b="1" i="0" u="none" strike="noStrike" cap="none" normalizeH="0" baseline="0" smtClean="0">
                <a:ln>
                  <a:noFill/>
                </a:ln>
                <a:solidFill>
                  <a:schemeClr val="tx1"/>
                </a:solidFill>
                <a:effectLst/>
                <a:latin typeface="Arial" pitchFamily="34" charset="0"/>
                <a:cs typeface="Arial" pitchFamily="34" charset="0"/>
              </a:endParaRPr>
            </a:p>
          </p:txBody>
        </p:sp>
        <p:sp>
          <p:nvSpPr>
            <p:cNvPr id="10" name="_s3082"/>
            <p:cNvSpPr>
              <a:spLocks noChangeShapeType="1"/>
            </p:cNvSpPr>
            <p:nvPr/>
          </p:nvSpPr>
          <p:spPr bwMode="auto">
            <a:xfrm flipV="1">
              <a:off x="3152" y="1984"/>
              <a:ext cx="273" cy="89"/>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vert="horz" wrap="square" lIns="0" tIns="0" rIns="0" bIns="0" numCol="1" anchor="ctr" anchorCtr="0" compatLnSpc="1">
              <a:prstTxWarp prst="textNoShape">
                <a:avLst/>
              </a:prstTxWarp>
            </a:bodyPr>
            <a:lstStyle/>
            <a:p>
              <a:endParaRPr lang="ar-EG"/>
            </a:p>
          </p:txBody>
        </p:sp>
        <p:sp>
          <p:nvSpPr>
            <p:cNvPr id="11" name="_s3083"/>
            <p:cNvSpPr>
              <a:spLocks noChangeArrowheads="1"/>
            </p:cNvSpPr>
            <p:nvPr/>
          </p:nvSpPr>
          <p:spPr bwMode="auto">
            <a:xfrm>
              <a:off x="3411" y="1608"/>
              <a:ext cx="574" cy="574"/>
            </a:xfrm>
            <a:prstGeom prst="ellipse">
              <a:avLst/>
            </a:prstGeom>
            <a:solidFill>
              <a:srgbClr val="FF99FF"/>
            </a:solidFill>
            <a:ln w="9525">
              <a:solidFill>
                <a:srgbClr val="000000"/>
              </a:solidFill>
              <a:round/>
              <a:headEnd/>
              <a:tailEnd/>
            </a:ln>
          </p:spPr>
          <p:txBody>
            <a:bodyPr vert="horz" wrap="square" lIns="0" tIns="0" rIns="0" bIns="0" numCol="1" anchor="ctr" anchorCtr="0" compatLnSpc="1">
              <a:prstTxWarp prst="textNoShape">
                <a:avLst/>
              </a:prstTxWarp>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1600" b="1" i="0" u="none" strike="noStrike" cap="none" normalizeH="0" baseline="0" smtClean="0">
                  <a:ln>
                    <a:noFill/>
                  </a:ln>
                  <a:solidFill>
                    <a:srgbClr val="000000"/>
                  </a:solidFill>
                  <a:effectLst/>
                  <a:latin typeface="Arial" pitchFamily="34" charset="0"/>
                  <a:cs typeface="Simplified Arabic" pitchFamily="18" charset="-78"/>
                </a:rPr>
                <a:t>تحلل المواد نتيجة الزمن</a:t>
              </a:r>
              <a:endParaRPr kumimoji="0" lang="en-US" sz="1900" b="1" i="0" u="none" strike="noStrike" cap="none" normalizeH="0" baseline="0" smtClean="0">
                <a:ln>
                  <a:noFill/>
                </a:ln>
                <a:solidFill>
                  <a:schemeClr val="tx1"/>
                </a:solidFill>
                <a:effectLst/>
                <a:latin typeface="Arial" pitchFamily="34" charset="0"/>
                <a:cs typeface="Arial" pitchFamily="34" charset="0"/>
              </a:endParaRPr>
            </a:p>
          </p:txBody>
        </p:sp>
        <p:sp>
          <p:nvSpPr>
            <p:cNvPr id="12" name="_s3084"/>
            <p:cNvSpPr>
              <a:spLocks noChangeShapeType="1"/>
            </p:cNvSpPr>
            <p:nvPr/>
          </p:nvSpPr>
          <p:spPr bwMode="auto">
            <a:xfrm flipV="1">
              <a:off x="2880" y="1588"/>
              <a:ext cx="0" cy="287"/>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vert="horz" wrap="square" lIns="0" tIns="0" rIns="0" bIns="0" numCol="1" anchor="ctr" anchorCtr="0" compatLnSpc="1">
              <a:prstTxWarp prst="textNoShape">
                <a:avLst/>
              </a:prstTxWarp>
            </a:bodyPr>
            <a:lstStyle/>
            <a:p>
              <a:endParaRPr lang="ar-EG"/>
            </a:p>
          </p:txBody>
        </p:sp>
        <p:sp>
          <p:nvSpPr>
            <p:cNvPr id="13" name="_s3085"/>
            <p:cNvSpPr>
              <a:spLocks noChangeArrowheads="1"/>
            </p:cNvSpPr>
            <p:nvPr/>
          </p:nvSpPr>
          <p:spPr bwMode="auto">
            <a:xfrm>
              <a:off x="2593" y="1014"/>
              <a:ext cx="574" cy="574"/>
            </a:xfrm>
            <a:prstGeom prst="ellipse">
              <a:avLst/>
            </a:prstGeom>
            <a:solidFill>
              <a:srgbClr val="66FFFF"/>
            </a:solidFill>
            <a:ln w="12700">
              <a:solidFill>
                <a:srgbClr val="000000"/>
              </a:solidFill>
              <a:round/>
              <a:headEnd/>
              <a:tailEnd/>
            </a:ln>
          </p:spPr>
          <p:txBody>
            <a:bodyPr vert="horz" wrap="square" lIns="0" tIns="0" rIns="0" bIns="0" numCol="1" anchor="ctr" anchorCtr="0" compatLnSpc="1">
              <a:prstTxWarp prst="textNoShape">
                <a:avLst/>
              </a:prstTxWarp>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1600" b="1" i="0" u="none" strike="noStrike" cap="none" normalizeH="0" baseline="0" smtClean="0">
                  <a:ln>
                    <a:noFill/>
                  </a:ln>
                  <a:solidFill>
                    <a:srgbClr val="000000"/>
                  </a:solidFill>
                  <a:effectLst/>
                  <a:latin typeface="Arial" pitchFamily="34" charset="0"/>
                  <a:cs typeface="Simplified Arabic" pitchFamily="18" charset="-78"/>
                </a:rPr>
                <a:t>كوارث طبيعية </a:t>
              </a:r>
              <a:endParaRPr kumimoji="0" lang="en-US" sz="1900" b="1" i="0" u="none" strike="noStrike" cap="none" normalizeH="0" baseline="0" smtClean="0">
                <a:ln>
                  <a:noFill/>
                </a:ln>
                <a:solidFill>
                  <a:schemeClr val="tx1"/>
                </a:solidFill>
                <a:effectLst/>
                <a:latin typeface="Arial" pitchFamily="34" charset="0"/>
                <a:cs typeface="Arial" pitchFamily="34" charset="0"/>
              </a:endParaRPr>
            </a:p>
          </p:txBody>
        </p:sp>
        <p:sp>
          <p:nvSpPr>
            <p:cNvPr id="14" name="_s3086"/>
            <p:cNvSpPr>
              <a:spLocks noChangeArrowheads="1"/>
            </p:cNvSpPr>
            <p:nvPr/>
          </p:nvSpPr>
          <p:spPr bwMode="auto">
            <a:xfrm>
              <a:off x="2593" y="1875"/>
              <a:ext cx="574" cy="574"/>
            </a:xfrm>
            <a:prstGeom prst="ellipse">
              <a:avLst/>
            </a:prstGeom>
            <a:solidFill>
              <a:srgbClr val="FFFF00"/>
            </a:solidFill>
            <a:ln w="9525">
              <a:solidFill>
                <a:srgbClr val="000000"/>
              </a:solidFill>
              <a:round/>
              <a:headEnd/>
              <a:tailEnd/>
            </a:ln>
          </p:spPr>
          <p:txBody>
            <a:bodyPr vert="horz" wrap="square" lIns="0" tIns="0" rIns="0" bIns="0" numCol="1" anchor="ctr" anchorCtr="0" compatLnSpc="1">
              <a:prstTxWarp prst="textNoShape">
                <a:avLst/>
              </a:prstTxWarp>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1700" b="1" i="0" u="none" strike="noStrike" cap="none" normalizeH="0" baseline="0" smtClean="0">
                  <a:ln>
                    <a:noFill/>
                  </a:ln>
                  <a:solidFill>
                    <a:srgbClr val="000000"/>
                  </a:solidFill>
                  <a:effectLst/>
                  <a:latin typeface="Arial" pitchFamily="34" charset="0"/>
                  <a:cs typeface="Simplified Arabic" pitchFamily="18" charset="-78"/>
                </a:rPr>
                <a:t>تحديد أسباب التدهور</a:t>
              </a:r>
            </a:p>
            <a:p>
              <a:pPr marL="0" marR="0" lvl="0" indent="0" algn="ctr" defTabSz="914400" rtl="1" eaLnBrk="0" fontAlgn="base" latinLnBrk="0" hangingPunct="0">
                <a:lnSpc>
                  <a:spcPct val="100000"/>
                </a:lnSpc>
                <a:spcBef>
                  <a:spcPct val="0"/>
                </a:spcBef>
                <a:spcAft>
                  <a:spcPct val="0"/>
                </a:spcAft>
                <a:buClrTx/>
                <a:buSzTx/>
                <a:buFontTx/>
                <a:buNone/>
                <a:tabLst/>
              </a:pPr>
              <a:endParaRPr kumimoji="0" lang="en-US" sz="1900" b="1" i="0" u="none" strike="noStrike" cap="none" normalizeH="0" baseline="0" smtClean="0">
                <a:ln>
                  <a:noFill/>
                </a:ln>
                <a:solidFill>
                  <a:schemeClr val="tx1"/>
                </a:solidFill>
                <a:effectLst/>
                <a:latin typeface="Arial" pitchFamily="34" charset="0"/>
                <a:cs typeface="Arial" pitchFamily="34" charset="0"/>
              </a:endParaRPr>
            </a:p>
          </p:txBody>
        </p:sp>
      </p:grpSp>
    </p:spTree>
  </p:cSld>
  <p:clrMapOvr>
    <a:masterClrMapping/>
  </p:clrMapOvr>
  <p:transition spd="med" advTm="6000">
    <p:wheel spokes="3"/>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76808"/>
                                        </p:tgtEl>
                                        <p:attrNameLst>
                                          <p:attrName>style.visibility</p:attrName>
                                        </p:attrNameLst>
                                      </p:cBhvr>
                                      <p:to>
                                        <p:strVal val="visible"/>
                                      </p:to>
                                    </p:set>
                                    <p:animEffect transition="in" filter="fade">
                                      <p:cBhvr>
                                        <p:cTn id="7" dur="1000"/>
                                        <p:tgtEl>
                                          <p:spTgt spid="76808"/>
                                        </p:tgtEl>
                                      </p:cBhvr>
                                    </p:animEffect>
                                    <p:anim calcmode="lin" valueType="num">
                                      <p:cBhvr>
                                        <p:cTn id="8" dur="1000" fill="hold"/>
                                        <p:tgtEl>
                                          <p:spTgt spid="76808"/>
                                        </p:tgtEl>
                                        <p:attrNameLst>
                                          <p:attrName>ppt_x</p:attrName>
                                        </p:attrNameLst>
                                      </p:cBhvr>
                                      <p:tavLst>
                                        <p:tav tm="0">
                                          <p:val>
                                            <p:strVal val="#ppt_x"/>
                                          </p:val>
                                        </p:tav>
                                        <p:tav tm="100000">
                                          <p:val>
                                            <p:strVal val="#ppt_x"/>
                                          </p:val>
                                        </p:tav>
                                      </p:tavLst>
                                    </p:anim>
                                    <p:anim calcmode="lin" valueType="num">
                                      <p:cBhvr>
                                        <p:cTn id="9" dur="900" decel="100000" fill="hold"/>
                                        <p:tgtEl>
                                          <p:spTgt spid="76808"/>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76808"/>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900" decel="100000" fill="hold"/>
                                        <p:tgtEl>
                                          <p:spTgt spid="2"/>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Rectangle 2"/>
          <p:cNvSpPr>
            <a:spLocks noGrp="1" noChangeArrowheads="1"/>
          </p:cNvSpPr>
          <p:nvPr>
            <p:ph type="title"/>
          </p:nvPr>
        </p:nvSpPr>
        <p:spPr>
          <a:solidFill>
            <a:schemeClr val="bg1"/>
          </a:solidFill>
          <a:ln w="19050">
            <a:solidFill>
              <a:schemeClr val="tx1"/>
            </a:solidFill>
            <a:miter lim="800000"/>
            <a:headEnd/>
            <a:tailEnd/>
          </a:ln>
        </p:spPr>
        <p:txBody>
          <a:bodyPr/>
          <a:lstStyle/>
          <a:p>
            <a:pPr eaLnBrk="1" hangingPunct="1"/>
            <a:r>
              <a:rPr lang="ar-EG" altLang="ar-EG" b="1" u="sng" smtClean="0">
                <a:solidFill>
                  <a:srgbClr val="0000FF"/>
                </a:solidFill>
              </a:rPr>
              <a:t> خطة العلاج والصيانة:</a:t>
            </a:r>
            <a:endParaRPr lang="en-US" altLang="ar-EG" b="1" u="sng" smtClean="0">
              <a:solidFill>
                <a:srgbClr val="0000FF"/>
              </a:solidFill>
            </a:endParaRPr>
          </a:p>
        </p:txBody>
      </p:sp>
      <p:sp>
        <p:nvSpPr>
          <p:cNvPr id="331779" name="Rectangle 3"/>
          <p:cNvSpPr>
            <a:spLocks noGrp="1" noChangeArrowheads="1"/>
          </p:cNvSpPr>
          <p:nvPr>
            <p:ph type="body" idx="1"/>
          </p:nvPr>
        </p:nvSpPr>
        <p:spPr>
          <a:solidFill>
            <a:schemeClr val="bg1"/>
          </a:solidFill>
          <a:ln w="19050">
            <a:solidFill>
              <a:schemeClr val="tx1"/>
            </a:solidFill>
            <a:miter lim="800000"/>
            <a:headEnd/>
            <a:tailEnd/>
          </a:ln>
        </p:spPr>
        <p:txBody>
          <a:bodyPr/>
          <a:lstStyle/>
          <a:p>
            <a:pPr eaLnBrk="1" hangingPunct="1">
              <a:buFontTx/>
              <a:buNone/>
            </a:pPr>
            <a:r>
              <a:rPr lang="ar-EG" altLang="ar-EG" sz="2400" b="1" smtClean="0"/>
              <a:t>تتكون خطة الحفاظ والعلاج من النقاط التالية :</a:t>
            </a:r>
          </a:p>
          <a:p>
            <a:pPr eaLnBrk="1" hangingPunct="1"/>
            <a:r>
              <a:rPr lang="ar-EG" altLang="ar-EG" b="1" smtClean="0">
                <a:solidFill>
                  <a:srgbClr val="FF0000"/>
                </a:solidFill>
              </a:rPr>
              <a:t>- إيقاف أسباب التدهور .</a:t>
            </a:r>
          </a:p>
          <a:p>
            <a:pPr eaLnBrk="1" hangingPunct="1"/>
            <a:r>
              <a:rPr lang="ar-EG" altLang="ar-EG" b="1" smtClean="0">
                <a:solidFill>
                  <a:srgbClr val="FF0000"/>
                </a:solidFill>
              </a:rPr>
              <a:t>- إستراتيجية العلاج والتدخل بأقل حد ممكن .</a:t>
            </a:r>
          </a:p>
          <a:p>
            <a:pPr eaLnBrk="1" hangingPunct="1"/>
            <a:r>
              <a:rPr lang="ar-EG" altLang="ar-EG" b="1" smtClean="0">
                <a:solidFill>
                  <a:srgbClr val="FF0000"/>
                </a:solidFill>
              </a:rPr>
              <a:t>- الصيانة ال</a:t>
            </a:r>
            <a:r>
              <a:rPr lang="ar-SA" altLang="ar-EG" b="1" smtClean="0">
                <a:solidFill>
                  <a:srgbClr val="FF0000"/>
                </a:solidFill>
              </a:rPr>
              <a:t>وقائية</a:t>
            </a:r>
            <a:r>
              <a:rPr lang="ar-EG" altLang="ar-EG" b="1" smtClean="0">
                <a:solidFill>
                  <a:srgbClr val="FF0000"/>
                </a:solidFill>
              </a:rPr>
              <a:t> وتفادي أي مشاكل من الممكن حدوثها .</a:t>
            </a:r>
            <a:endParaRPr lang="en-US" altLang="ar-EG" b="1" smtClean="0">
              <a:solidFill>
                <a:srgbClr val="FF0000"/>
              </a:solidFill>
            </a:endParaRPr>
          </a:p>
        </p:txBody>
      </p:sp>
    </p:spTree>
  </p:cSld>
  <p:clrMapOvr>
    <a:masterClrMapping/>
  </p:clrMapOvr>
  <p:transition spd="med" advTm="6000">
    <p:wheel spokes="3"/>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331778"/>
                                        </p:tgtEl>
                                        <p:attrNameLst>
                                          <p:attrName>style.visibility</p:attrName>
                                        </p:attrNameLst>
                                      </p:cBhvr>
                                      <p:to>
                                        <p:strVal val="visible"/>
                                      </p:to>
                                    </p:set>
                                    <p:anim calcmode="lin" valueType="num">
                                      <p:cBhvr>
                                        <p:cTn id="7" dur="1000" fill="hold"/>
                                        <p:tgtEl>
                                          <p:spTgt spid="331778"/>
                                        </p:tgtEl>
                                        <p:attrNameLst>
                                          <p:attrName>ppt_x</p:attrName>
                                        </p:attrNameLst>
                                      </p:cBhvr>
                                      <p:tavLst>
                                        <p:tav tm="0">
                                          <p:val>
                                            <p:strVal val="#ppt_x-.2"/>
                                          </p:val>
                                        </p:tav>
                                        <p:tav tm="100000">
                                          <p:val>
                                            <p:strVal val="#ppt_x"/>
                                          </p:val>
                                        </p:tav>
                                      </p:tavLst>
                                    </p:anim>
                                    <p:anim calcmode="lin" valueType="num">
                                      <p:cBhvr>
                                        <p:cTn id="8" dur="1000" fill="hold"/>
                                        <p:tgtEl>
                                          <p:spTgt spid="331778"/>
                                        </p:tgtEl>
                                        <p:attrNameLst>
                                          <p:attrName>ppt_y</p:attrName>
                                        </p:attrNameLst>
                                      </p:cBhvr>
                                      <p:tavLst>
                                        <p:tav tm="0">
                                          <p:val>
                                            <p:strVal val="#ppt_y"/>
                                          </p:val>
                                        </p:tav>
                                        <p:tav tm="100000">
                                          <p:val>
                                            <p:strVal val="#ppt_y"/>
                                          </p:val>
                                        </p:tav>
                                      </p:tavLst>
                                    </p:anim>
                                    <p:animEffect transition="in" filter="wipe(right)" prLst="gradientSize: 0.1">
                                      <p:cBhvr>
                                        <p:cTn id="9" dur="1000"/>
                                        <p:tgtEl>
                                          <p:spTgt spid="33177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3" presetClass="entr" presetSubtype="16" fill="hold" grpId="0" nodeType="clickEffect">
                                  <p:stCondLst>
                                    <p:cond delay="0"/>
                                  </p:stCondLst>
                                  <p:childTnLst>
                                    <p:set>
                                      <p:cBhvr>
                                        <p:cTn id="13" dur="1" fill="hold">
                                          <p:stCondLst>
                                            <p:cond delay="0"/>
                                          </p:stCondLst>
                                        </p:cTn>
                                        <p:tgtEl>
                                          <p:spTgt spid="331779">
                                            <p:bg/>
                                          </p:spTgt>
                                        </p:tgtEl>
                                        <p:attrNameLst>
                                          <p:attrName>style.visibility</p:attrName>
                                        </p:attrNameLst>
                                      </p:cBhvr>
                                      <p:to>
                                        <p:strVal val="visible"/>
                                      </p:to>
                                    </p:set>
                                    <p:anim calcmode="lin" valueType="num">
                                      <p:cBhvr>
                                        <p:cTn id="14" dur="500" fill="hold"/>
                                        <p:tgtEl>
                                          <p:spTgt spid="331779">
                                            <p:bg/>
                                          </p:spTgt>
                                        </p:tgtEl>
                                        <p:attrNameLst>
                                          <p:attrName>ppt_w</p:attrName>
                                        </p:attrNameLst>
                                      </p:cBhvr>
                                      <p:tavLst>
                                        <p:tav tm="0">
                                          <p:val>
                                            <p:fltVal val="0"/>
                                          </p:val>
                                        </p:tav>
                                        <p:tav tm="100000">
                                          <p:val>
                                            <p:strVal val="#ppt_w"/>
                                          </p:val>
                                        </p:tav>
                                      </p:tavLst>
                                    </p:anim>
                                    <p:anim calcmode="lin" valueType="num">
                                      <p:cBhvr>
                                        <p:cTn id="15" dur="500" fill="hold"/>
                                        <p:tgtEl>
                                          <p:spTgt spid="331779">
                                            <p:bg/>
                                          </p:spTgt>
                                        </p:tgtEl>
                                        <p:attrNameLst>
                                          <p:attrName>ppt_h</p:attrName>
                                        </p:attrNameLst>
                                      </p:cBhvr>
                                      <p:tavLst>
                                        <p:tav tm="0">
                                          <p:val>
                                            <p:fltVal val="0"/>
                                          </p:val>
                                        </p:tav>
                                        <p:tav tm="100000">
                                          <p:val>
                                            <p:strVal val="#ppt_h"/>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3" presetClass="entr" presetSubtype="16" fill="hold" grpId="0" nodeType="clickEffect">
                                  <p:stCondLst>
                                    <p:cond delay="0"/>
                                  </p:stCondLst>
                                  <p:childTnLst>
                                    <p:set>
                                      <p:cBhvr>
                                        <p:cTn id="19" dur="1" fill="hold">
                                          <p:stCondLst>
                                            <p:cond delay="0"/>
                                          </p:stCondLst>
                                        </p:cTn>
                                        <p:tgtEl>
                                          <p:spTgt spid="331779">
                                            <p:txEl>
                                              <p:pRg st="0" end="0"/>
                                            </p:txEl>
                                          </p:spTgt>
                                        </p:tgtEl>
                                        <p:attrNameLst>
                                          <p:attrName>style.visibility</p:attrName>
                                        </p:attrNameLst>
                                      </p:cBhvr>
                                      <p:to>
                                        <p:strVal val="visible"/>
                                      </p:to>
                                    </p:set>
                                    <p:anim calcmode="lin" valueType="num">
                                      <p:cBhvr>
                                        <p:cTn id="20" dur="500" fill="hold"/>
                                        <p:tgtEl>
                                          <p:spTgt spid="331779">
                                            <p:txEl>
                                              <p:pRg st="0" end="0"/>
                                            </p:txEl>
                                          </p:spTgt>
                                        </p:tgtEl>
                                        <p:attrNameLst>
                                          <p:attrName>ppt_w</p:attrName>
                                        </p:attrNameLst>
                                      </p:cBhvr>
                                      <p:tavLst>
                                        <p:tav tm="0">
                                          <p:val>
                                            <p:fltVal val="0"/>
                                          </p:val>
                                        </p:tav>
                                        <p:tav tm="100000">
                                          <p:val>
                                            <p:strVal val="#ppt_w"/>
                                          </p:val>
                                        </p:tav>
                                      </p:tavLst>
                                    </p:anim>
                                    <p:anim calcmode="lin" valueType="num">
                                      <p:cBhvr>
                                        <p:cTn id="21" dur="500" fill="hold"/>
                                        <p:tgtEl>
                                          <p:spTgt spid="331779">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23" presetClass="entr" presetSubtype="16" fill="hold" grpId="0" nodeType="clickEffect">
                                  <p:stCondLst>
                                    <p:cond delay="0"/>
                                  </p:stCondLst>
                                  <p:childTnLst>
                                    <p:set>
                                      <p:cBhvr>
                                        <p:cTn id="25" dur="1" fill="hold">
                                          <p:stCondLst>
                                            <p:cond delay="0"/>
                                          </p:stCondLst>
                                        </p:cTn>
                                        <p:tgtEl>
                                          <p:spTgt spid="331779">
                                            <p:txEl>
                                              <p:pRg st="1" end="1"/>
                                            </p:txEl>
                                          </p:spTgt>
                                        </p:tgtEl>
                                        <p:attrNameLst>
                                          <p:attrName>style.visibility</p:attrName>
                                        </p:attrNameLst>
                                      </p:cBhvr>
                                      <p:to>
                                        <p:strVal val="visible"/>
                                      </p:to>
                                    </p:set>
                                    <p:anim calcmode="lin" valueType="num">
                                      <p:cBhvr>
                                        <p:cTn id="26" dur="500" fill="hold"/>
                                        <p:tgtEl>
                                          <p:spTgt spid="331779">
                                            <p:txEl>
                                              <p:pRg st="1" end="1"/>
                                            </p:txEl>
                                          </p:spTgt>
                                        </p:tgtEl>
                                        <p:attrNameLst>
                                          <p:attrName>ppt_w</p:attrName>
                                        </p:attrNameLst>
                                      </p:cBhvr>
                                      <p:tavLst>
                                        <p:tav tm="0">
                                          <p:val>
                                            <p:fltVal val="0"/>
                                          </p:val>
                                        </p:tav>
                                        <p:tav tm="100000">
                                          <p:val>
                                            <p:strVal val="#ppt_w"/>
                                          </p:val>
                                        </p:tav>
                                      </p:tavLst>
                                    </p:anim>
                                    <p:anim calcmode="lin" valueType="num">
                                      <p:cBhvr>
                                        <p:cTn id="27" dur="500" fill="hold"/>
                                        <p:tgtEl>
                                          <p:spTgt spid="331779">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3" presetClass="entr" presetSubtype="16" fill="hold" grpId="0" nodeType="clickEffect">
                                  <p:stCondLst>
                                    <p:cond delay="0"/>
                                  </p:stCondLst>
                                  <p:childTnLst>
                                    <p:set>
                                      <p:cBhvr>
                                        <p:cTn id="31" dur="1" fill="hold">
                                          <p:stCondLst>
                                            <p:cond delay="0"/>
                                          </p:stCondLst>
                                        </p:cTn>
                                        <p:tgtEl>
                                          <p:spTgt spid="331779">
                                            <p:txEl>
                                              <p:pRg st="2" end="2"/>
                                            </p:txEl>
                                          </p:spTgt>
                                        </p:tgtEl>
                                        <p:attrNameLst>
                                          <p:attrName>style.visibility</p:attrName>
                                        </p:attrNameLst>
                                      </p:cBhvr>
                                      <p:to>
                                        <p:strVal val="visible"/>
                                      </p:to>
                                    </p:set>
                                    <p:anim calcmode="lin" valueType="num">
                                      <p:cBhvr>
                                        <p:cTn id="32" dur="500" fill="hold"/>
                                        <p:tgtEl>
                                          <p:spTgt spid="331779">
                                            <p:txEl>
                                              <p:pRg st="2" end="2"/>
                                            </p:txEl>
                                          </p:spTgt>
                                        </p:tgtEl>
                                        <p:attrNameLst>
                                          <p:attrName>ppt_w</p:attrName>
                                        </p:attrNameLst>
                                      </p:cBhvr>
                                      <p:tavLst>
                                        <p:tav tm="0">
                                          <p:val>
                                            <p:fltVal val="0"/>
                                          </p:val>
                                        </p:tav>
                                        <p:tav tm="100000">
                                          <p:val>
                                            <p:strVal val="#ppt_w"/>
                                          </p:val>
                                        </p:tav>
                                      </p:tavLst>
                                    </p:anim>
                                    <p:anim calcmode="lin" valueType="num">
                                      <p:cBhvr>
                                        <p:cTn id="33" dur="500" fill="hold"/>
                                        <p:tgtEl>
                                          <p:spTgt spid="331779">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23" presetClass="entr" presetSubtype="16" fill="hold" grpId="0" nodeType="clickEffect">
                                  <p:stCondLst>
                                    <p:cond delay="0"/>
                                  </p:stCondLst>
                                  <p:childTnLst>
                                    <p:set>
                                      <p:cBhvr>
                                        <p:cTn id="37" dur="1" fill="hold">
                                          <p:stCondLst>
                                            <p:cond delay="0"/>
                                          </p:stCondLst>
                                        </p:cTn>
                                        <p:tgtEl>
                                          <p:spTgt spid="331779">
                                            <p:txEl>
                                              <p:pRg st="3" end="3"/>
                                            </p:txEl>
                                          </p:spTgt>
                                        </p:tgtEl>
                                        <p:attrNameLst>
                                          <p:attrName>style.visibility</p:attrName>
                                        </p:attrNameLst>
                                      </p:cBhvr>
                                      <p:to>
                                        <p:strVal val="visible"/>
                                      </p:to>
                                    </p:set>
                                    <p:anim calcmode="lin" valueType="num">
                                      <p:cBhvr>
                                        <p:cTn id="38" dur="500" fill="hold"/>
                                        <p:tgtEl>
                                          <p:spTgt spid="331779">
                                            <p:txEl>
                                              <p:pRg st="3" end="3"/>
                                            </p:txEl>
                                          </p:spTgt>
                                        </p:tgtEl>
                                        <p:attrNameLst>
                                          <p:attrName>ppt_w</p:attrName>
                                        </p:attrNameLst>
                                      </p:cBhvr>
                                      <p:tavLst>
                                        <p:tav tm="0">
                                          <p:val>
                                            <p:fltVal val="0"/>
                                          </p:val>
                                        </p:tav>
                                        <p:tav tm="100000">
                                          <p:val>
                                            <p:strVal val="#ppt_w"/>
                                          </p:val>
                                        </p:tav>
                                      </p:tavLst>
                                    </p:anim>
                                    <p:anim calcmode="lin" valueType="num">
                                      <p:cBhvr>
                                        <p:cTn id="39" dur="500" fill="hold"/>
                                        <p:tgtEl>
                                          <p:spTgt spid="331779">
                                            <p:txEl>
                                              <p:pRg st="3" end="3"/>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1778" grpId="0" animBg="1"/>
      <p:bldP spid="331779" grpId="0" build="p"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Diagram 4"/>
          <p:cNvGrpSpPr>
            <a:grpSpLocks/>
          </p:cNvGrpSpPr>
          <p:nvPr/>
        </p:nvGrpSpPr>
        <p:grpSpPr bwMode="auto">
          <a:xfrm>
            <a:off x="495300" y="274638"/>
            <a:ext cx="8915400" cy="5211762"/>
            <a:chOff x="678" y="434"/>
            <a:chExt cx="4404" cy="3456"/>
          </a:xfrm>
        </p:grpSpPr>
        <p:sp>
          <p:nvSpPr>
            <p:cNvPr id="3" name="AutoShape 5"/>
            <p:cNvSpPr>
              <a:spLocks noChangeAspect="1" noChangeArrowheads="1" noTextEdit="1"/>
            </p:cNvSpPr>
            <p:nvPr/>
          </p:nvSpPr>
          <p:spPr bwMode="auto">
            <a:xfrm>
              <a:off x="678" y="434"/>
              <a:ext cx="4404" cy="3456"/>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EG"/>
            </a:p>
          </p:txBody>
        </p:sp>
        <p:sp>
          <p:nvSpPr>
            <p:cNvPr id="4" name="_s4100"/>
            <p:cNvSpPr>
              <a:spLocks noChangeShapeType="1"/>
            </p:cNvSpPr>
            <p:nvPr/>
          </p:nvSpPr>
          <p:spPr bwMode="auto">
            <a:xfrm flipH="1">
              <a:off x="2288" y="2332"/>
              <a:ext cx="295" cy="172"/>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vert="horz" wrap="square" lIns="0" tIns="0" rIns="0" bIns="0" numCol="1" anchor="ctr" anchorCtr="0" compatLnSpc="1">
              <a:prstTxWarp prst="textNoShape">
                <a:avLst/>
              </a:prstTxWarp>
            </a:bodyPr>
            <a:lstStyle/>
            <a:p>
              <a:endParaRPr lang="ar-EG"/>
            </a:p>
          </p:txBody>
        </p:sp>
        <p:sp>
          <p:nvSpPr>
            <p:cNvPr id="5" name="_s4101"/>
            <p:cNvSpPr>
              <a:spLocks noChangeArrowheads="1"/>
            </p:cNvSpPr>
            <p:nvPr/>
          </p:nvSpPr>
          <p:spPr bwMode="auto">
            <a:xfrm>
              <a:off x="1650" y="2333"/>
              <a:ext cx="684" cy="684"/>
            </a:xfrm>
            <a:prstGeom prst="ellipse">
              <a:avLst/>
            </a:prstGeom>
            <a:solidFill>
              <a:srgbClr val="66FFFF"/>
            </a:solidFill>
            <a:ln w="9525">
              <a:solidFill>
                <a:srgbClr val="000000"/>
              </a:solidFill>
              <a:round/>
              <a:headEnd/>
              <a:tailEnd/>
            </a:ln>
          </p:spPr>
          <p:txBody>
            <a:bodyPr vert="horz" wrap="square" lIns="0" tIns="0" rIns="0" bIns="0" numCol="1" anchor="ctr" anchorCtr="0" compatLnSpc="1">
              <a:prstTxWarp prst="textNoShape">
                <a:avLst/>
              </a:prstTxWarp>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1200" b="1" i="0" u="none" strike="noStrike" cap="none" normalizeH="0" baseline="0" smtClean="0">
                  <a:ln>
                    <a:noFill/>
                  </a:ln>
                  <a:solidFill>
                    <a:srgbClr val="000000"/>
                  </a:solidFill>
                  <a:effectLst/>
                  <a:latin typeface="Arial" pitchFamily="34" charset="0"/>
                  <a:cs typeface="Simplified Arabic" pitchFamily="18" charset="-78"/>
                </a:rPr>
                <a:t>الصيانة الوقائية وتفادي المشاكل</a:t>
              </a:r>
              <a:endParaRPr kumimoji="0" lang="en-US" sz="1700" b="1" i="0" u="none" strike="noStrike" cap="none" normalizeH="0" baseline="0" smtClean="0">
                <a:ln>
                  <a:noFill/>
                </a:ln>
                <a:solidFill>
                  <a:schemeClr val="tx1"/>
                </a:solidFill>
                <a:effectLst/>
                <a:latin typeface="Arial" pitchFamily="34" charset="0"/>
                <a:cs typeface="Arial" pitchFamily="34" charset="0"/>
              </a:endParaRPr>
            </a:p>
          </p:txBody>
        </p:sp>
        <p:sp>
          <p:nvSpPr>
            <p:cNvPr id="6" name="_s4102"/>
            <p:cNvSpPr>
              <a:spLocks noChangeShapeType="1"/>
            </p:cNvSpPr>
            <p:nvPr/>
          </p:nvSpPr>
          <p:spPr bwMode="auto">
            <a:xfrm>
              <a:off x="3176" y="2333"/>
              <a:ext cx="296" cy="17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vert="horz" wrap="square" lIns="0" tIns="0" rIns="0" bIns="0" numCol="1" anchor="ctr" anchorCtr="0" compatLnSpc="1">
              <a:prstTxWarp prst="textNoShape">
                <a:avLst/>
              </a:prstTxWarp>
            </a:bodyPr>
            <a:lstStyle/>
            <a:p>
              <a:endParaRPr lang="ar-EG"/>
            </a:p>
          </p:txBody>
        </p:sp>
        <p:sp>
          <p:nvSpPr>
            <p:cNvPr id="7" name="_s4103"/>
            <p:cNvSpPr>
              <a:spLocks noChangeArrowheads="1"/>
            </p:cNvSpPr>
            <p:nvPr/>
          </p:nvSpPr>
          <p:spPr bwMode="auto">
            <a:xfrm>
              <a:off x="3426" y="2332"/>
              <a:ext cx="684" cy="684"/>
            </a:xfrm>
            <a:prstGeom prst="ellipse">
              <a:avLst/>
            </a:prstGeom>
            <a:solidFill>
              <a:srgbClr val="66FFFF"/>
            </a:solidFill>
            <a:ln w="9525">
              <a:solidFill>
                <a:srgbClr val="000000"/>
              </a:solidFill>
              <a:round/>
              <a:headEnd/>
              <a:tailEnd/>
            </a:ln>
          </p:spPr>
          <p:txBody>
            <a:bodyPr vert="horz" wrap="square" lIns="0" tIns="0" rIns="0" bIns="0" numCol="1" anchor="ctr" anchorCtr="0" compatLnSpc="1">
              <a:prstTxWarp prst="textNoShape">
                <a:avLst/>
              </a:prstTxWarp>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1200" b="1" i="0" u="none" strike="noStrike" cap="none" normalizeH="0" baseline="0" smtClean="0">
                  <a:ln>
                    <a:noFill/>
                  </a:ln>
                  <a:solidFill>
                    <a:srgbClr val="000000"/>
                  </a:solidFill>
                  <a:effectLst/>
                  <a:latin typeface="Arial" pitchFamily="34" charset="0"/>
                  <a:cs typeface="Simplified Arabic" pitchFamily="18" charset="-78"/>
                </a:rPr>
                <a:t>إصلاح التلفيات بأقل تدخل ممكن  </a:t>
              </a:r>
              <a:endParaRPr kumimoji="0" lang="en-US" sz="1700" b="1" i="0" u="none" strike="noStrike" cap="none" normalizeH="0" baseline="0" smtClean="0">
                <a:ln>
                  <a:noFill/>
                </a:ln>
                <a:solidFill>
                  <a:schemeClr val="tx1"/>
                </a:solidFill>
                <a:effectLst/>
                <a:latin typeface="Arial" pitchFamily="34" charset="0"/>
                <a:cs typeface="Arial" pitchFamily="34" charset="0"/>
              </a:endParaRPr>
            </a:p>
          </p:txBody>
        </p:sp>
        <p:sp>
          <p:nvSpPr>
            <p:cNvPr id="8" name="_s4104"/>
            <p:cNvSpPr>
              <a:spLocks noChangeShapeType="1"/>
            </p:cNvSpPr>
            <p:nvPr/>
          </p:nvSpPr>
          <p:spPr bwMode="auto">
            <a:xfrm flipV="1">
              <a:off x="2880" y="1478"/>
              <a:ext cx="0" cy="342"/>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vert="horz" wrap="square" lIns="0" tIns="0" rIns="0" bIns="0" numCol="1" anchor="ctr" anchorCtr="0" compatLnSpc="1">
              <a:prstTxWarp prst="textNoShape">
                <a:avLst/>
              </a:prstTxWarp>
            </a:bodyPr>
            <a:lstStyle/>
            <a:p>
              <a:endParaRPr lang="ar-EG"/>
            </a:p>
          </p:txBody>
        </p:sp>
        <p:sp>
          <p:nvSpPr>
            <p:cNvPr id="9" name="_s4105"/>
            <p:cNvSpPr>
              <a:spLocks noChangeArrowheads="1"/>
            </p:cNvSpPr>
            <p:nvPr/>
          </p:nvSpPr>
          <p:spPr bwMode="auto">
            <a:xfrm>
              <a:off x="2538" y="794"/>
              <a:ext cx="684" cy="684"/>
            </a:xfrm>
            <a:prstGeom prst="ellipse">
              <a:avLst/>
            </a:prstGeom>
            <a:solidFill>
              <a:srgbClr val="66FFFF"/>
            </a:solidFill>
            <a:ln w="9525">
              <a:solidFill>
                <a:srgbClr val="000000"/>
              </a:solidFill>
              <a:round/>
              <a:headEnd/>
              <a:tailEnd/>
            </a:ln>
          </p:spPr>
          <p:txBody>
            <a:bodyPr vert="horz" wrap="square" lIns="0" tIns="0" rIns="0" bIns="0" numCol="1" anchor="ctr" anchorCtr="0" compatLnSpc="1">
              <a:prstTxWarp prst="textNoShape">
                <a:avLst/>
              </a:prstTxWarp>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1200" b="1" i="0" u="none" strike="noStrike" cap="none" normalizeH="0" baseline="0" smtClean="0">
                  <a:ln>
                    <a:noFill/>
                  </a:ln>
                  <a:solidFill>
                    <a:srgbClr val="000000"/>
                  </a:solidFill>
                  <a:effectLst/>
                  <a:latin typeface="Arial" pitchFamily="34" charset="0"/>
                  <a:cs typeface="Simplified Arabic" pitchFamily="18" charset="-78"/>
                </a:rPr>
                <a:t>إيقاف أسباب التدهور </a:t>
              </a:r>
              <a:endParaRPr kumimoji="0" lang="en-US" sz="1700" b="1" i="0" u="none" strike="noStrike" cap="none" normalizeH="0" baseline="0" smtClean="0">
                <a:ln>
                  <a:noFill/>
                </a:ln>
                <a:solidFill>
                  <a:schemeClr val="tx1"/>
                </a:solidFill>
                <a:effectLst/>
                <a:latin typeface="Arial" pitchFamily="34" charset="0"/>
                <a:cs typeface="Arial" pitchFamily="34" charset="0"/>
              </a:endParaRPr>
            </a:p>
          </p:txBody>
        </p:sp>
        <p:sp>
          <p:nvSpPr>
            <p:cNvPr id="10" name="_s4106"/>
            <p:cNvSpPr>
              <a:spLocks noChangeArrowheads="1"/>
            </p:cNvSpPr>
            <p:nvPr/>
          </p:nvSpPr>
          <p:spPr bwMode="auto">
            <a:xfrm>
              <a:off x="2538" y="1820"/>
              <a:ext cx="684" cy="684"/>
            </a:xfrm>
            <a:prstGeom prst="ellipse">
              <a:avLst/>
            </a:prstGeom>
            <a:solidFill>
              <a:srgbClr val="FFFF00"/>
            </a:solidFill>
            <a:ln w="9525">
              <a:solidFill>
                <a:srgbClr val="000000"/>
              </a:solidFill>
              <a:round/>
              <a:headEnd/>
              <a:tailEnd/>
            </a:ln>
          </p:spPr>
          <p:txBody>
            <a:bodyPr vert="horz" wrap="square" lIns="0" tIns="0" rIns="0" bIns="0" numCol="1" anchor="ctr" anchorCtr="0" compatLnSpc="1">
              <a:prstTxWarp prst="textNoShape">
                <a:avLst/>
              </a:prstTxWarp>
            </a:bodyPr>
            <a:lstStyle/>
            <a:p>
              <a:pPr marL="0" marR="0" lvl="0" indent="0" algn="ctr" defTabSz="914400" rtl="1" eaLnBrk="0" fontAlgn="base" latinLnBrk="0" hangingPunct="0">
                <a:lnSpc>
                  <a:spcPct val="100000"/>
                </a:lnSpc>
                <a:spcBef>
                  <a:spcPct val="0"/>
                </a:spcBef>
                <a:spcAft>
                  <a:spcPct val="0"/>
                </a:spcAft>
                <a:buClrTx/>
                <a:buSzTx/>
                <a:buFontTx/>
                <a:buNone/>
                <a:tabLst/>
              </a:pPr>
              <a:r>
                <a:rPr kumimoji="0" lang="ar-SA" sz="2200" b="1" i="0" u="none" strike="noStrike" cap="none" normalizeH="0" baseline="0" smtClean="0">
                  <a:ln>
                    <a:noFill/>
                  </a:ln>
                  <a:solidFill>
                    <a:srgbClr val="000000"/>
                  </a:solidFill>
                  <a:effectLst/>
                  <a:latin typeface="Arial" pitchFamily="34" charset="0"/>
                  <a:cs typeface="Simplified Arabic" pitchFamily="18" charset="-78"/>
                </a:rPr>
                <a:t>العلاج</a:t>
              </a:r>
            </a:p>
            <a:p>
              <a:pPr marL="0" marR="0" lvl="0" indent="0" algn="ctr" defTabSz="914400" rtl="1" eaLnBrk="0" fontAlgn="base" latinLnBrk="0" hangingPunct="0">
                <a:lnSpc>
                  <a:spcPct val="100000"/>
                </a:lnSpc>
                <a:spcBef>
                  <a:spcPct val="0"/>
                </a:spcBef>
                <a:spcAft>
                  <a:spcPct val="0"/>
                </a:spcAft>
                <a:buClrTx/>
                <a:buSzTx/>
                <a:buFontTx/>
                <a:buNone/>
                <a:tabLst/>
              </a:pPr>
              <a:endParaRPr kumimoji="0" lang="en-US" sz="1700" b="1" i="0" u="none" strike="noStrike" cap="none" normalizeH="0" baseline="0" smtClean="0">
                <a:ln>
                  <a:noFill/>
                </a:ln>
                <a:solidFill>
                  <a:schemeClr val="tx1"/>
                </a:solidFill>
                <a:effectLst/>
                <a:latin typeface="Arial" pitchFamily="34" charset="0"/>
                <a:cs typeface="Arial" pitchFamily="34" charset="0"/>
              </a:endParaRPr>
            </a:p>
          </p:txBody>
        </p:sp>
      </p:grpSp>
      <p:sp>
        <p:nvSpPr>
          <p:cNvPr id="332814" name="Text Box 14"/>
          <p:cNvSpPr txBox="1">
            <a:spLocks noChangeArrowheads="1"/>
          </p:cNvSpPr>
          <p:nvPr/>
        </p:nvSpPr>
        <p:spPr bwMode="auto">
          <a:xfrm>
            <a:off x="609600" y="5653088"/>
            <a:ext cx="8839200" cy="538162"/>
          </a:xfrm>
          <a:prstGeom prst="rect">
            <a:avLst/>
          </a:prstGeom>
          <a:solidFill>
            <a:schemeClr val="bg1"/>
          </a:solidFill>
          <a:ln w="19050" algn="ctr">
            <a:solidFill>
              <a:schemeClr val="tx1"/>
            </a:solidFill>
            <a:miter lim="800000"/>
            <a:headEnd/>
            <a:tailEnd/>
          </a:ln>
        </p:spPr>
        <p:txBody>
          <a:bodyPr>
            <a:spAutoFit/>
          </a:bodyPr>
          <a:lstStyle>
            <a:lvl1pPr>
              <a:defRPr sz="3200">
                <a:solidFill>
                  <a:schemeClr val="tx1"/>
                </a:solidFill>
                <a:latin typeface="Arial" pitchFamily="34" charset="0"/>
                <a:cs typeface="Arial" pitchFamily="34" charset="0"/>
              </a:defRPr>
            </a:lvl1pPr>
            <a:lvl2pPr>
              <a:defRPr sz="2700">
                <a:solidFill>
                  <a:schemeClr val="tx1"/>
                </a:solidFill>
                <a:latin typeface="Arial" pitchFamily="34" charset="0"/>
                <a:cs typeface="Arial" pitchFamily="34" charset="0"/>
              </a:defRPr>
            </a:lvl2pPr>
            <a:lvl3pPr indent="-228600">
              <a:defRPr sz="2400">
                <a:solidFill>
                  <a:schemeClr val="tx1"/>
                </a:solidFill>
                <a:latin typeface="Arial" pitchFamily="34" charset="0"/>
                <a:cs typeface="Arial" pitchFamily="34" charset="0"/>
              </a:defRPr>
            </a:lvl3pPr>
            <a:lvl4pPr>
              <a:defRPr sz="1900">
                <a:solidFill>
                  <a:schemeClr val="tx1"/>
                </a:solidFill>
                <a:latin typeface="Arial" pitchFamily="34" charset="0"/>
                <a:cs typeface="Arial" pitchFamily="34" charset="0"/>
              </a:defRPr>
            </a:lvl4pPr>
            <a:lvl5pPr marL="2057400" indent="-228600">
              <a:defRPr sz="1900">
                <a:solidFill>
                  <a:schemeClr val="tx1"/>
                </a:solidFill>
                <a:latin typeface="Arial" pitchFamily="34" charset="0"/>
                <a:cs typeface="Arial" pitchFamily="34" charset="0"/>
              </a:defRPr>
            </a:lvl5pPr>
            <a:lvl6pPr marL="2514600" indent="-228600" eaLnBrk="0" hangingPunct="0">
              <a:defRPr sz="1900">
                <a:solidFill>
                  <a:schemeClr val="tx1"/>
                </a:solidFill>
                <a:latin typeface="Arial" pitchFamily="34" charset="0"/>
                <a:cs typeface="Arial" pitchFamily="34" charset="0"/>
              </a:defRPr>
            </a:lvl6pPr>
            <a:lvl7pPr marL="2971800" indent="-228600" eaLnBrk="0" hangingPunct="0">
              <a:defRPr sz="1900">
                <a:solidFill>
                  <a:schemeClr val="tx1"/>
                </a:solidFill>
                <a:latin typeface="Arial" pitchFamily="34" charset="0"/>
                <a:cs typeface="Arial" pitchFamily="34" charset="0"/>
              </a:defRPr>
            </a:lvl7pPr>
            <a:lvl8pPr marL="3429000" indent="-228600" eaLnBrk="0" hangingPunct="0">
              <a:defRPr sz="1900">
                <a:solidFill>
                  <a:schemeClr val="tx1"/>
                </a:solidFill>
                <a:latin typeface="Arial" pitchFamily="34" charset="0"/>
                <a:cs typeface="Arial" pitchFamily="34" charset="0"/>
              </a:defRPr>
            </a:lvl8pPr>
            <a:lvl9pPr marL="3886200" indent="-228600" eaLnBrk="0" hangingPunct="0">
              <a:defRPr sz="1900">
                <a:solidFill>
                  <a:schemeClr val="tx1"/>
                </a:solidFill>
                <a:latin typeface="Arial" pitchFamily="34" charset="0"/>
                <a:cs typeface="Arial" pitchFamily="34" charset="0"/>
              </a:defRPr>
            </a:lvl9pPr>
          </a:lstStyle>
          <a:p>
            <a:pPr algn="ctr">
              <a:spcBef>
                <a:spcPct val="50000"/>
              </a:spcBef>
            </a:pPr>
            <a:r>
              <a:rPr lang="ar-SA" altLang="ar-EG" sz="2800"/>
              <a:t>شكل  يبين مراحل العلاج</a:t>
            </a:r>
            <a:endParaRPr lang="en-US" altLang="ar-EG" sz="2800"/>
          </a:p>
        </p:txBody>
      </p:sp>
    </p:spTree>
  </p:cSld>
  <p:clrMapOvr>
    <a:masterClrMapping/>
  </p:clrMapOvr>
  <p:transition spd="med" advTm="6000">
    <p:wheel spokes="3"/>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3" presetClass="entr" presetSubtype="16" fill="hold" grpId="0" nodeType="clickEffect">
                                  <p:stCondLst>
                                    <p:cond delay="0"/>
                                  </p:stCondLst>
                                  <p:childTnLst>
                                    <p:set>
                                      <p:cBhvr>
                                        <p:cTn id="13" dur="1" fill="hold">
                                          <p:stCondLst>
                                            <p:cond delay="0"/>
                                          </p:stCondLst>
                                        </p:cTn>
                                        <p:tgtEl>
                                          <p:spTgt spid="332814"/>
                                        </p:tgtEl>
                                        <p:attrNameLst>
                                          <p:attrName>style.visibility</p:attrName>
                                        </p:attrNameLst>
                                      </p:cBhvr>
                                      <p:to>
                                        <p:strVal val="visible"/>
                                      </p:to>
                                    </p:set>
                                    <p:anim calcmode="lin" valueType="num">
                                      <p:cBhvr>
                                        <p:cTn id="14" dur="500" fill="hold"/>
                                        <p:tgtEl>
                                          <p:spTgt spid="332814"/>
                                        </p:tgtEl>
                                        <p:attrNameLst>
                                          <p:attrName>ppt_w</p:attrName>
                                        </p:attrNameLst>
                                      </p:cBhvr>
                                      <p:tavLst>
                                        <p:tav tm="0">
                                          <p:val>
                                            <p:fltVal val="0"/>
                                          </p:val>
                                        </p:tav>
                                        <p:tav tm="100000">
                                          <p:val>
                                            <p:strVal val="#ppt_w"/>
                                          </p:val>
                                        </p:tav>
                                      </p:tavLst>
                                    </p:anim>
                                    <p:anim calcmode="lin" valueType="num">
                                      <p:cBhvr>
                                        <p:cTn id="15" dur="500" fill="hold"/>
                                        <p:tgtEl>
                                          <p:spTgt spid="33281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81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3"/>
          <p:cNvSpPr>
            <a:spLocks noGrp="1" noChangeArrowheads="1"/>
          </p:cNvSpPr>
          <p:nvPr>
            <p:ph type="body" idx="1"/>
          </p:nvPr>
        </p:nvSpPr>
        <p:spPr>
          <a:xfrm>
            <a:off x="495300" y="0"/>
            <a:ext cx="8915400" cy="6324600"/>
          </a:xfrm>
          <a:solidFill>
            <a:schemeClr val="bg1"/>
          </a:solidFill>
          <a:ln w="12700">
            <a:solidFill>
              <a:schemeClr val="tx1"/>
            </a:solidFill>
            <a:miter lim="800000"/>
            <a:headEnd/>
            <a:tailEnd/>
          </a:ln>
        </p:spPr>
        <p:txBody>
          <a:bodyPr/>
          <a:lstStyle/>
          <a:p>
            <a:pPr eaLnBrk="1" hangingPunct="1">
              <a:lnSpc>
                <a:spcPct val="150000"/>
              </a:lnSpc>
              <a:buFontTx/>
              <a:buNone/>
            </a:pPr>
            <a:r>
              <a:rPr lang="ar-EG" altLang="ar-EG" sz="2400" b="1" smtClean="0"/>
              <a:t>   </a:t>
            </a:r>
            <a:r>
              <a:rPr lang="ar-SA" altLang="ar-EG" sz="2400" b="1" smtClean="0">
                <a:solidFill>
                  <a:srgbClr val="0000FF"/>
                </a:solidFill>
              </a:rPr>
              <a:t>3- </a:t>
            </a:r>
            <a:r>
              <a:rPr lang="ar-SA" altLang="ar-EG" sz="2400" b="1" smtClean="0">
                <a:solidFill>
                  <a:srgbClr val="FF0000"/>
                </a:solidFill>
              </a:rPr>
              <a:t>فحص الاساسات والتأكد من سلامتها وتقويتها وتدعيمها وحمايتها من مصادر المياه الأرضية .</a:t>
            </a:r>
          </a:p>
          <a:p>
            <a:pPr eaLnBrk="1" hangingPunct="1">
              <a:lnSpc>
                <a:spcPct val="150000"/>
              </a:lnSpc>
              <a:buFontTx/>
              <a:buNone/>
            </a:pPr>
            <a:r>
              <a:rPr lang="ar-SA" altLang="ar-EG" sz="2400" b="1" smtClean="0">
                <a:solidFill>
                  <a:srgbClr val="0000FF"/>
                </a:solidFill>
              </a:rPr>
              <a:t>هذه بعض اجراءات الصيانة التي يقوم بها الترميم المعماري لحفظ وحماية المبني الاثري من التلف وفي حالة حدوث تلف فان اعمال الترميم المعماري يمكن تقسيمها علي النحو التالي :</a:t>
            </a:r>
            <a:endParaRPr lang="ar-EG" altLang="ar-EG" sz="2400" b="1" smtClean="0">
              <a:solidFill>
                <a:srgbClr val="0000FF"/>
              </a:solidFill>
            </a:endParaRPr>
          </a:p>
          <a:p>
            <a:pPr eaLnBrk="1" hangingPunct="1">
              <a:lnSpc>
                <a:spcPct val="150000"/>
              </a:lnSpc>
              <a:buFontTx/>
              <a:buNone/>
            </a:pPr>
            <a:r>
              <a:rPr lang="ar-EG" altLang="ar-EG" sz="2400" b="1" smtClean="0">
                <a:solidFill>
                  <a:srgbClr val="0000FF"/>
                </a:solidFill>
              </a:rPr>
              <a:t>     </a:t>
            </a:r>
            <a:endParaRPr lang="en-US" altLang="ar-EG" sz="2400" b="1" smtClean="0">
              <a:solidFill>
                <a:srgbClr val="FF0000"/>
              </a:solidFill>
            </a:endParaRPr>
          </a:p>
        </p:txBody>
      </p:sp>
      <p:sp>
        <p:nvSpPr>
          <p:cNvPr id="59396" name="Text Box 4"/>
          <p:cNvSpPr txBox="1">
            <a:spLocks noChangeArrowheads="1"/>
          </p:cNvSpPr>
          <p:nvPr/>
        </p:nvSpPr>
        <p:spPr bwMode="auto">
          <a:xfrm>
            <a:off x="5791200" y="3719513"/>
            <a:ext cx="3276600" cy="485775"/>
          </a:xfrm>
          <a:prstGeom prst="rect">
            <a:avLst/>
          </a:prstGeom>
          <a:noFill/>
          <a:ln w="2857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3200">
                <a:solidFill>
                  <a:schemeClr val="tx1"/>
                </a:solidFill>
                <a:latin typeface="Arial" pitchFamily="34" charset="0"/>
                <a:cs typeface="Arial" pitchFamily="34" charset="0"/>
              </a:defRPr>
            </a:lvl1pPr>
            <a:lvl2pPr>
              <a:defRPr sz="2700">
                <a:solidFill>
                  <a:schemeClr val="tx1"/>
                </a:solidFill>
                <a:latin typeface="Arial" pitchFamily="34" charset="0"/>
                <a:cs typeface="Arial" pitchFamily="34" charset="0"/>
              </a:defRPr>
            </a:lvl2pPr>
            <a:lvl3pPr indent="-228600">
              <a:defRPr sz="2400">
                <a:solidFill>
                  <a:schemeClr val="tx1"/>
                </a:solidFill>
                <a:latin typeface="Arial" pitchFamily="34" charset="0"/>
                <a:cs typeface="Arial" pitchFamily="34" charset="0"/>
              </a:defRPr>
            </a:lvl3pPr>
            <a:lvl4pPr>
              <a:defRPr sz="1900">
                <a:solidFill>
                  <a:schemeClr val="tx1"/>
                </a:solidFill>
                <a:latin typeface="Arial" pitchFamily="34" charset="0"/>
                <a:cs typeface="Arial" pitchFamily="34" charset="0"/>
              </a:defRPr>
            </a:lvl4pPr>
            <a:lvl5pPr marL="2057400" indent="-228600">
              <a:defRPr sz="1900">
                <a:solidFill>
                  <a:schemeClr val="tx1"/>
                </a:solidFill>
                <a:latin typeface="Arial" pitchFamily="34" charset="0"/>
                <a:cs typeface="Arial" pitchFamily="34" charset="0"/>
              </a:defRPr>
            </a:lvl5pPr>
            <a:lvl6pPr marL="2514600" indent="-228600" eaLnBrk="0" hangingPunct="0">
              <a:defRPr sz="1900">
                <a:solidFill>
                  <a:schemeClr val="tx1"/>
                </a:solidFill>
                <a:latin typeface="Arial" pitchFamily="34" charset="0"/>
                <a:cs typeface="Arial" pitchFamily="34" charset="0"/>
              </a:defRPr>
            </a:lvl6pPr>
            <a:lvl7pPr marL="2971800" indent="-228600" eaLnBrk="0" hangingPunct="0">
              <a:defRPr sz="1900">
                <a:solidFill>
                  <a:schemeClr val="tx1"/>
                </a:solidFill>
                <a:latin typeface="Arial" pitchFamily="34" charset="0"/>
                <a:cs typeface="Arial" pitchFamily="34" charset="0"/>
              </a:defRPr>
            </a:lvl7pPr>
            <a:lvl8pPr marL="3429000" indent="-228600" eaLnBrk="0" hangingPunct="0">
              <a:defRPr sz="1900">
                <a:solidFill>
                  <a:schemeClr val="tx1"/>
                </a:solidFill>
                <a:latin typeface="Arial" pitchFamily="34" charset="0"/>
                <a:cs typeface="Arial" pitchFamily="34" charset="0"/>
              </a:defRPr>
            </a:lvl8pPr>
            <a:lvl9pPr marL="3886200" indent="-228600" eaLnBrk="0" hangingPunct="0">
              <a:defRPr sz="1900">
                <a:solidFill>
                  <a:schemeClr val="tx1"/>
                </a:solidFill>
                <a:latin typeface="Arial" pitchFamily="34" charset="0"/>
                <a:cs typeface="Arial" pitchFamily="34" charset="0"/>
              </a:defRPr>
            </a:lvl9pPr>
          </a:lstStyle>
          <a:p>
            <a:pPr>
              <a:spcBef>
                <a:spcPct val="50000"/>
              </a:spcBef>
            </a:pPr>
            <a:r>
              <a:rPr lang="ar-SA" altLang="ar-EG" sz="2400">
                <a:solidFill>
                  <a:srgbClr val="FF0000"/>
                </a:solidFill>
              </a:rPr>
              <a:t>ترميم معماري لحالات عاجله</a:t>
            </a:r>
            <a:endParaRPr lang="en-US" altLang="ar-EG" sz="2400">
              <a:solidFill>
                <a:srgbClr val="FF0000"/>
              </a:solidFill>
            </a:endParaRPr>
          </a:p>
        </p:txBody>
      </p:sp>
      <p:sp>
        <p:nvSpPr>
          <p:cNvPr id="59397" name="Text Box 5"/>
          <p:cNvSpPr txBox="1">
            <a:spLocks noChangeArrowheads="1"/>
          </p:cNvSpPr>
          <p:nvPr/>
        </p:nvSpPr>
        <p:spPr bwMode="auto">
          <a:xfrm>
            <a:off x="3733800" y="4329113"/>
            <a:ext cx="3276600" cy="395287"/>
          </a:xfrm>
          <a:prstGeom prst="rect">
            <a:avLst/>
          </a:prstGeom>
          <a:noFill/>
          <a:ln w="2857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3200">
                <a:solidFill>
                  <a:schemeClr val="tx1"/>
                </a:solidFill>
                <a:latin typeface="Arial" pitchFamily="34" charset="0"/>
                <a:cs typeface="Arial" pitchFamily="34" charset="0"/>
              </a:defRPr>
            </a:lvl1pPr>
            <a:lvl2pPr>
              <a:defRPr sz="2700">
                <a:solidFill>
                  <a:schemeClr val="tx1"/>
                </a:solidFill>
                <a:latin typeface="Arial" pitchFamily="34" charset="0"/>
                <a:cs typeface="Arial" pitchFamily="34" charset="0"/>
              </a:defRPr>
            </a:lvl2pPr>
            <a:lvl3pPr indent="-228600">
              <a:defRPr sz="2400">
                <a:solidFill>
                  <a:schemeClr val="tx1"/>
                </a:solidFill>
                <a:latin typeface="Arial" pitchFamily="34" charset="0"/>
                <a:cs typeface="Arial" pitchFamily="34" charset="0"/>
              </a:defRPr>
            </a:lvl3pPr>
            <a:lvl4pPr>
              <a:defRPr sz="1900">
                <a:solidFill>
                  <a:schemeClr val="tx1"/>
                </a:solidFill>
                <a:latin typeface="Arial" pitchFamily="34" charset="0"/>
                <a:cs typeface="Arial" pitchFamily="34" charset="0"/>
              </a:defRPr>
            </a:lvl4pPr>
            <a:lvl5pPr marL="2057400" indent="-228600">
              <a:defRPr sz="1900">
                <a:solidFill>
                  <a:schemeClr val="tx1"/>
                </a:solidFill>
                <a:latin typeface="Arial" pitchFamily="34" charset="0"/>
                <a:cs typeface="Arial" pitchFamily="34" charset="0"/>
              </a:defRPr>
            </a:lvl5pPr>
            <a:lvl6pPr marL="2514600" indent="-228600" eaLnBrk="0" hangingPunct="0">
              <a:defRPr sz="1900">
                <a:solidFill>
                  <a:schemeClr val="tx1"/>
                </a:solidFill>
                <a:latin typeface="Arial" pitchFamily="34" charset="0"/>
                <a:cs typeface="Arial" pitchFamily="34" charset="0"/>
              </a:defRPr>
            </a:lvl6pPr>
            <a:lvl7pPr marL="2971800" indent="-228600" eaLnBrk="0" hangingPunct="0">
              <a:defRPr sz="1900">
                <a:solidFill>
                  <a:schemeClr val="tx1"/>
                </a:solidFill>
                <a:latin typeface="Arial" pitchFamily="34" charset="0"/>
                <a:cs typeface="Arial" pitchFamily="34" charset="0"/>
              </a:defRPr>
            </a:lvl7pPr>
            <a:lvl8pPr marL="3429000" indent="-228600" eaLnBrk="0" hangingPunct="0">
              <a:defRPr sz="1900">
                <a:solidFill>
                  <a:schemeClr val="tx1"/>
                </a:solidFill>
                <a:latin typeface="Arial" pitchFamily="34" charset="0"/>
                <a:cs typeface="Arial" pitchFamily="34" charset="0"/>
              </a:defRPr>
            </a:lvl8pPr>
            <a:lvl9pPr marL="3886200" indent="-228600" eaLnBrk="0" hangingPunct="0">
              <a:defRPr sz="1900">
                <a:solidFill>
                  <a:schemeClr val="tx1"/>
                </a:solidFill>
                <a:latin typeface="Arial" pitchFamily="34" charset="0"/>
                <a:cs typeface="Arial" pitchFamily="34" charset="0"/>
              </a:defRPr>
            </a:lvl9pPr>
          </a:lstStyle>
          <a:p>
            <a:pPr algn="ctr">
              <a:spcBef>
                <a:spcPct val="50000"/>
              </a:spcBef>
            </a:pPr>
            <a:r>
              <a:rPr lang="ar-SA" altLang="ar-EG" sz="1800">
                <a:solidFill>
                  <a:srgbClr val="0000FF"/>
                </a:solidFill>
              </a:rPr>
              <a:t>ترميم معماري لحالات متوسطة الخطوره</a:t>
            </a:r>
            <a:endParaRPr lang="en-US" altLang="ar-EG" sz="1800">
              <a:solidFill>
                <a:srgbClr val="0000FF"/>
              </a:solidFill>
            </a:endParaRPr>
          </a:p>
        </p:txBody>
      </p:sp>
      <p:sp>
        <p:nvSpPr>
          <p:cNvPr id="59398" name="Text Box 6"/>
          <p:cNvSpPr txBox="1">
            <a:spLocks noChangeArrowheads="1"/>
          </p:cNvSpPr>
          <p:nvPr/>
        </p:nvSpPr>
        <p:spPr bwMode="auto">
          <a:xfrm>
            <a:off x="990600" y="5153025"/>
            <a:ext cx="3352800" cy="485775"/>
          </a:xfrm>
          <a:prstGeom prst="rect">
            <a:avLst/>
          </a:prstGeom>
          <a:noFill/>
          <a:ln w="2857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3200">
                <a:solidFill>
                  <a:schemeClr val="tx1"/>
                </a:solidFill>
                <a:latin typeface="Arial" pitchFamily="34" charset="0"/>
                <a:cs typeface="Arial" pitchFamily="34" charset="0"/>
              </a:defRPr>
            </a:lvl1pPr>
            <a:lvl2pPr>
              <a:defRPr sz="2700">
                <a:solidFill>
                  <a:schemeClr val="tx1"/>
                </a:solidFill>
                <a:latin typeface="Arial" pitchFamily="34" charset="0"/>
                <a:cs typeface="Arial" pitchFamily="34" charset="0"/>
              </a:defRPr>
            </a:lvl2pPr>
            <a:lvl3pPr indent="-228600">
              <a:defRPr sz="2400">
                <a:solidFill>
                  <a:schemeClr val="tx1"/>
                </a:solidFill>
                <a:latin typeface="Arial" pitchFamily="34" charset="0"/>
                <a:cs typeface="Arial" pitchFamily="34" charset="0"/>
              </a:defRPr>
            </a:lvl3pPr>
            <a:lvl4pPr>
              <a:defRPr sz="1900">
                <a:solidFill>
                  <a:schemeClr val="tx1"/>
                </a:solidFill>
                <a:latin typeface="Arial" pitchFamily="34" charset="0"/>
                <a:cs typeface="Arial" pitchFamily="34" charset="0"/>
              </a:defRPr>
            </a:lvl4pPr>
            <a:lvl5pPr marL="2057400" indent="-228600">
              <a:defRPr sz="1900">
                <a:solidFill>
                  <a:schemeClr val="tx1"/>
                </a:solidFill>
                <a:latin typeface="Arial" pitchFamily="34" charset="0"/>
                <a:cs typeface="Arial" pitchFamily="34" charset="0"/>
              </a:defRPr>
            </a:lvl5pPr>
            <a:lvl6pPr marL="2514600" indent="-228600" eaLnBrk="0" hangingPunct="0">
              <a:defRPr sz="1900">
                <a:solidFill>
                  <a:schemeClr val="tx1"/>
                </a:solidFill>
                <a:latin typeface="Arial" pitchFamily="34" charset="0"/>
                <a:cs typeface="Arial" pitchFamily="34" charset="0"/>
              </a:defRPr>
            </a:lvl6pPr>
            <a:lvl7pPr marL="2971800" indent="-228600" eaLnBrk="0" hangingPunct="0">
              <a:defRPr sz="1900">
                <a:solidFill>
                  <a:schemeClr val="tx1"/>
                </a:solidFill>
                <a:latin typeface="Arial" pitchFamily="34" charset="0"/>
                <a:cs typeface="Arial" pitchFamily="34" charset="0"/>
              </a:defRPr>
            </a:lvl7pPr>
            <a:lvl8pPr marL="3429000" indent="-228600" eaLnBrk="0" hangingPunct="0">
              <a:defRPr sz="1900">
                <a:solidFill>
                  <a:schemeClr val="tx1"/>
                </a:solidFill>
                <a:latin typeface="Arial" pitchFamily="34" charset="0"/>
                <a:cs typeface="Arial" pitchFamily="34" charset="0"/>
              </a:defRPr>
            </a:lvl8pPr>
            <a:lvl9pPr marL="3886200" indent="-228600" eaLnBrk="0" hangingPunct="0">
              <a:defRPr sz="1900">
                <a:solidFill>
                  <a:schemeClr val="tx1"/>
                </a:solidFill>
                <a:latin typeface="Arial" pitchFamily="34" charset="0"/>
                <a:cs typeface="Arial" pitchFamily="34" charset="0"/>
              </a:defRPr>
            </a:lvl9pPr>
          </a:lstStyle>
          <a:p>
            <a:pPr algn="ctr">
              <a:spcBef>
                <a:spcPct val="50000"/>
              </a:spcBef>
            </a:pPr>
            <a:r>
              <a:rPr lang="ar-SA" altLang="ar-EG" sz="2400">
                <a:solidFill>
                  <a:schemeClr val="folHlink"/>
                </a:solidFill>
              </a:rPr>
              <a:t>ترميم معماري لحالات عادية</a:t>
            </a:r>
            <a:endParaRPr lang="en-US" altLang="ar-EG" sz="2400">
              <a:solidFill>
                <a:schemeClr val="folHlink"/>
              </a:solidFill>
            </a:endParaRPr>
          </a:p>
        </p:txBody>
      </p:sp>
    </p:spTree>
  </p:cSld>
  <p:clrMapOvr>
    <a:masterClrMapping/>
  </p:clrMapOvr>
  <p:transition spd="med" advTm="6000">
    <p:wheel spokes="3"/>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9395">
                                            <p:bg/>
                                          </p:spTgt>
                                        </p:tgtEl>
                                        <p:attrNameLst>
                                          <p:attrName>style.visibility</p:attrName>
                                        </p:attrNameLst>
                                      </p:cBhvr>
                                      <p:to>
                                        <p:strVal val="visible"/>
                                      </p:to>
                                    </p:set>
                                    <p:anim calcmode="lin" valueType="num">
                                      <p:cBhvr additive="base">
                                        <p:cTn id="7" dur="500" fill="hold"/>
                                        <p:tgtEl>
                                          <p:spTgt spid="59395">
                                            <p:bg/>
                                          </p:spTgt>
                                        </p:tgtEl>
                                        <p:attrNameLst>
                                          <p:attrName>ppt_x</p:attrName>
                                        </p:attrNameLst>
                                      </p:cBhvr>
                                      <p:tavLst>
                                        <p:tav tm="0">
                                          <p:val>
                                            <p:strVal val="#ppt_x"/>
                                          </p:val>
                                        </p:tav>
                                        <p:tav tm="100000">
                                          <p:val>
                                            <p:strVal val="#ppt_x"/>
                                          </p:val>
                                        </p:tav>
                                      </p:tavLst>
                                    </p:anim>
                                    <p:anim calcmode="lin" valueType="num">
                                      <p:cBhvr additive="base">
                                        <p:cTn id="8" dur="500" fill="hold"/>
                                        <p:tgtEl>
                                          <p:spTgt spid="59395">
                                            <p:bg/>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9395">
                                            <p:txEl>
                                              <p:pRg st="0" end="0"/>
                                            </p:txEl>
                                          </p:spTgt>
                                        </p:tgtEl>
                                        <p:attrNameLst>
                                          <p:attrName>style.visibility</p:attrName>
                                        </p:attrNameLst>
                                      </p:cBhvr>
                                      <p:to>
                                        <p:strVal val="visible"/>
                                      </p:to>
                                    </p:set>
                                    <p:anim calcmode="lin" valueType="num">
                                      <p:cBhvr additive="base">
                                        <p:cTn id="13" dur="500" fill="hold"/>
                                        <p:tgtEl>
                                          <p:spTgt spid="5939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939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9395">
                                            <p:txEl>
                                              <p:pRg st="1" end="1"/>
                                            </p:txEl>
                                          </p:spTgt>
                                        </p:tgtEl>
                                        <p:attrNameLst>
                                          <p:attrName>style.visibility</p:attrName>
                                        </p:attrNameLst>
                                      </p:cBhvr>
                                      <p:to>
                                        <p:strVal val="visible"/>
                                      </p:to>
                                    </p:set>
                                    <p:anim calcmode="lin" valueType="num">
                                      <p:cBhvr additive="base">
                                        <p:cTn id="19" dur="500" fill="hold"/>
                                        <p:tgtEl>
                                          <p:spTgt spid="59395">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939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9395">
                                            <p:txEl>
                                              <p:pRg st="2" end="2"/>
                                            </p:txEl>
                                          </p:spTgt>
                                        </p:tgtEl>
                                        <p:attrNameLst>
                                          <p:attrName>style.visibility</p:attrName>
                                        </p:attrNameLst>
                                      </p:cBhvr>
                                      <p:to>
                                        <p:strVal val="visible"/>
                                      </p:to>
                                    </p:set>
                                    <p:anim calcmode="lin" valueType="num">
                                      <p:cBhvr additive="base">
                                        <p:cTn id="25" dur="500" fill="hold"/>
                                        <p:tgtEl>
                                          <p:spTgt spid="59395">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939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9396"/>
                                        </p:tgtEl>
                                        <p:attrNameLst>
                                          <p:attrName>style.visibility</p:attrName>
                                        </p:attrNameLst>
                                      </p:cBhvr>
                                      <p:to>
                                        <p:strVal val="visible"/>
                                      </p:to>
                                    </p:set>
                                    <p:anim calcmode="lin" valueType="num">
                                      <p:cBhvr additive="base">
                                        <p:cTn id="31" dur="500" fill="hold"/>
                                        <p:tgtEl>
                                          <p:spTgt spid="59396"/>
                                        </p:tgtEl>
                                        <p:attrNameLst>
                                          <p:attrName>ppt_x</p:attrName>
                                        </p:attrNameLst>
                                      </p:cBhvr>
                                      <p:tavLst>
                                        <p:tav tm="0">
                                          <p:val>
                                            <p:strVal val="#ppt_x"/>
                                          </p:val>
                                        </p:tav>
                                        <p:tav tm="100000">
                                          <p:val>
                                            <p:strVal val="#ppt_x"/>
                                          </p:val>
                                        </p:tav>
                                      </p:tavLst>
                                    </p:anim>
                                    <p:anim calcmode="lin" valueType="num">
                                      <p:cBhvr additive="base">
                                        <p:cTn id="32" dur="500" fill="hold"/>
                                        <p:tgtEl>
                                          <p:spTgt spid="59396"/>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9397"/>
                                        </p:tgtEl>
                                        <p:attrNameLst>
                                          <p:attrName>style.visibility</p:attrName>
                                        </p:attrNameLst>
                                      </p:cBhvr>
                                      <p:to>
                                        <p:strVal val="visible"/>
                                      </p:to>
                                    </p:set>
                                    <p:anim calcmode="lin" valueType="num">
                                      <p:cBhvr additive="base">
                                        <p:cTn id="37" dur="500" fill="hold"/>
                                        <p:tgtEl>
                                          <p:spTgt spid="59397"/>
                                        </p:tgtEl>
                                        <p:attrNameLst>
                                          <p:attrName>ppt_x</p:attrName>
                                        </p:attrNameLst>
                                      </p:cBhvr>
                                      <p:tavLst>
                                        <p:tav tm="0">
                                          <p:val>
                                            <p:strVal val="#ppt_x"/>
                                          </p:val>
                                        </p:tav>
                                        <p:tav tm="100000">
                                          <p:val>
                                            <p:strVal val="#ppt_x"/>
                                          </p:val>
                                        </p:tav>
                                      </p:tavLst>
                                    </p:anim>
                                    <p:anim calcmode="lin" valueType="num">
                                      <p:cBhvr additive="base">
                                        <p:cTn id="38" dur="500" fill="hold"/>
                                        <p:tgtEl>
                                          <p:spTgt spid="59397"/>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9398"/>
                                        </p:tgtEl>
                                        <p:attrNameLst>
                                          <p:attrName>style.visibility</p:attrName>
                                        </p:attrNameLst>
                                      </p:cBhvr>
                                      <p:to>
                                        <p:strVal val="visible"/>
                                      </p:to>
                                    </p:set>
                                    <p:anim calcmode="lin" valueType="num">
                                      <p:cBhvr additive="base">
                                        <p:cTn id="43" dur="500" fill="hold"/>
                                        <p:tgtEl>
                                          <p:spTgt spid="59398"/>
                                        </p:tgtEl>
                                        <p:attrNameLst>
                                          <p:attrName>ppt_x</p:attrName>
                                        </p:attrNameLst>
                                      </p:cBhvr>
                                      <p:tavLst>
                                        <p:tav tm="0">
                                          <p:val>
                                            <p:strVal val="#ppt_x"/>
                                          </p:val>
                                        </p:tav>
                                        <p:tav tm="100000">
                                          <p:val>
                                            <p:strVal val="#ppt_x"/>
                                          </p:val>
                                        </p:tav>
                                      </p:tavLst>
                                    </p:anim>
                                    <p:anim calcmode="lin" valueType="num">
                                      <p:cBhvr additive="base">
                                        <p:cTn id="44" dur="500" fill="hold"/>
                                        <p:tgtEl>
                                          <p:spTgt spid="593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5" grpId="0" build="p" animBg="1"/>
      <p:bldP spid="59396" grpId="0" animBg="1"/>
      <p:bldP spid="59397" grpId="0" animBg="1"/>
      <p:bldP spid="5939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4" name="Text Box 16"/>
          <p:cNvSpPr txBox="1">
            <a:spLocks noChangeArrowheads="1"/>
          </p:cNvSpPr>
          <p:nvPr/>
        </p:nvSpPr>
        <p:spPr bwMode="auto">
          <a:xfrm>
            <a:off x="5791200" y="76200"/>
            <a:ext cx="3733800" cy="485775"/>
          </a:xfrm>
          <a:prstGeom prst="rect">
            <a:avLst/>
          </a:prstGeom>
          <a:solidFill>
            <a:schemeClr val="bg1"/>
          </a:solidFill>
          <a:ln w="28575" algn="ctr">
            <a:solidFill>
              <a:schemeClr val="tx1"/>
            </a:solidFill>
            <a:miter lim="800000"/>
            <a:headEnd/>
            <a:tailEnd/>
          </a:ln>
        </p:spPr>
        <p:txBody>
          <a:bodyPr>
            <a:spAutoFit/>
          </a:bodyPr>
          <a:lstStyle>
            <a:lvl1pPr>
              <a:defRPr sz="3200">
                <a:solidFill>
                  <a:schemeClr val="tx1"/>
                </a:solidFill>
                <a:latin typeface="Arial" pitchFamily="34" charset="0"/>
                <a:cs typeface="Arial" pitchFamily="34" charset="0"/>
              </a:defRPr>
            </a:lvl1pPr>
            <a:lvl2pPr>
              <a:defRPr sz="2700">
                <a:solidFill>
                  <a:schemeClr val="tx1"/>
                </a:solidFill>
                <a:latin typeface="Arial" pitchFamily="34" charset="0"/>
                <a:cs typeface="Arial" pitchFamily="34" charset="0"/>
              </a:defRPr>
            </a:lvl2pPr>
            <a:lvl3pPr indent="-228600">
              <a:defRPr sz="2400">
                <a:solidFill>
                  <a:schemeClr val="tx1"/>
                </a:solidFill>
                <a:latin typeface="Arial" pitchFamily="34" charset="0"/>
                <a:cs typeface="Arial" pitchFamily="34" charset="0"/>
              </a:defRPr>
            </a:lvl3pPr>
            <a:lvl4pPr>
              <a:defRPr sz="1900">
                <a:solidFill>
                  <a:schemeClr val="tx1"/>
                </a:solidFill>
                <a:latin typeface="Arial" pitchFamily="34" charset="0"/>
                <a:cs typeface="Arial" pitchFamily="34" charset="0"/>
              </a:defRPr>
            </a:lvl4pPr>
            <a:lvl5pPr marL="2057400" indent="-228600">
              <a:defRPr sz="1900">
                <a:solidFill>
                  <a:schemeClr val="tx1"/>
                </a:solidFill>
                <a:latin typeface="Arial" pitchFamily="34" charset="0"/>
                <a:cs typeface="Arial" pitchFamily="34" charset="0"/>
              </a:defRPr>
            </a:lvl5pPr>
            <a:lvl6pPr marL="2514600" indent="-228600" eaLnBrk="0" hangingPunct="0">
              <a:defRPr sz="1900">
                <a:solidFill>
                  <a:schemeClr val="tx1"/>
                </a:solidFill>
                <a:latin typeface="Arial" pitchFamily="34" charset="0"/>
                <a:cs typeface="Arial" pitchFamily="34" charset="0"/>
              </a:defRPr>
            </a:lvl6pPr>
            <a:lvl7pPr marL="2971800" indent="-228600" eaLnBrk="0" hangingPunct="0">
              <a:defRPr sz="1900">
                <a:solidFill>
                  <a:schemeClr val="tx1"/>
                </a:solidFill>
                <a:latin typeface="Arial" pitchFamily="34" charset="0"/>
                <a:cs typeface="Arial" pitchFamily="34" charset="0"/>
              </a:defRPr>
            </a:lvl7pPr>
            <a:lvl8pPr marL="3429000" indent="-228600" eaLnBrk="0" hangingPunct="0">
              <a:defRPr sz="1900">
                <a:solidFill>
                  <a:schemeClr val="tx1"/>
                </a:solidFill>
                <a:latin typeface="Arial" pitchFamily="34" charset="0"/>
                <a:cs typeface="Arial" pitchFamily="34" charset="0"/>
              </a:defRPr>
            </a:lvl8pPr>
            <a:lvl9pPr marL="3886200" indent="-228600" eaLnBrk="0" hangingPunct="0">
              <a:defRPr sz="1900">
                <a:solidFill>
                  <a:schemeClr val="tx1"/>
                </a:solidFill>
                <a:latin typeface="Arial" pitchFamily="34" charset="0"/>
                <a:cs typeface="Arial" pitchFamily="34" charset="0"/>
              </a:defRPr>
            </a:lvl9pPr>
          </a:lstStyle>
          <a:p>
            <a:pPr>
              <a:spcBef>
                <a:spcPct val="50000"/>
              </a:spcBef>
            </a:pPr>
            <a:r>
              <a:rPr lang="ar-SA" altLang="ar-EG" sz="2400">
                <a:solidFill>
                  <a:srgbClr val="FF0000"/>
                </a:solidFill>
              </a:rPr>
              <a:t>ترميم معماري لحالات عاجله</a:t>
            </a:r>
            <a:endParaRPr lang="en-US" altLang="ar-EG" sz="2400">
              <a:solidFill>
                <a:srgbClr val="FF0000"/>
              </a:solidFill>
            </a:endParaRPr>
          </a:p>
        </p:txBody>
      </p:sp>
      <p:sp>
        <p:nvSpPr>
          <p:cNvPr id="7185" name="Text Box 17"/>
          <p:cNvSpPr txBox="1">
            <a:spLocks noChangeArrowheads="1"/>
          </p:cNvSpPr>
          <p:nvPr/>
        </p:nvSpPr>
        <p:spPr bwMode="auto">
          <a:xfrm>
            <a:off x="1066800" y="685800"/>
            <a:ext cx="8229600" cy="1581150"/>
          </a:xfrm>
          <a:prstGeom prst="rect">
            <a:avLst/>
          </a:prstGeom>
          <a:solidFill>
            <a:schemeClr val="bg1"/>
          </a:solidFill>
          <a:ln w="28575" algn="ctr">
            <a:solidFill>
              <a:schemeClr val="tx1"/>
            </a:solidFill>
            <a:miter lim="800000"/>
            <a:headEnd/>
            <a:tailEnd/>
          </a:ln>
        </p:spPr>
        <p:txBody>
          <a:bodyPr>
            <a:spAutoFit/>
          </a:bodyPr>
          <a:lstStyle>
            <a:lvl1pPr>
              <a:defRPr sz="3200">
                <a:solidFill>
                  <a:schemeClr val="tx1"/>
                </a:solidFill>
                <a:latin typeface="Arial" pitchFamily="34" charset="0"/>
                <a:cs typeface="Arial" pitchFamily="34" charset="0"/>
              </a:defRPr>
            </a:lvl1pPr>
            <a:lvl2pPr>
              <a:defRPr sz="2700">
                <a:solidFill>
                  <a:schemeClr val="tx1"/>
                </a:solidFill>
                <a:latin typeface="Arial" pitchFamily="34" charset="0"/>
                <a:cs typeface="Arial" pitchFamily="34" charset="0"/>
              </a:defRPr>
            </a:lvl2pPr>
            <a:lvl3pPr indent="-228600">
              <a:defRPr sz="2400">
                <a:solidFill>
                  <a:schemeClr val="tx1"/>
                </a:solidFill>
                <a:latin typeface="Arial" pitchFamily="34" charset="0"/>
                <a:cs typeface="Arial" pitchFamily="34" charset="0"/>
              </a:defRPr>
            </a:lvl3pPr>
            <a:lvl4pPr>
              <a:defRPr sz="1900">
                <a:solidFill>
                  <a:schemeClr val="tx1"/>
                </a:solidFill>
                <a:latin typeface="Arial" pitchFamily="34" charset="0"/>
                <a:cs typeface="Arial" pitchFamily="34" charset="0"/>
              </a:defRPr>
            </a:lvl4pPr>
            <a:lvl5pPr marL="2057400" indent="-228600">
              <a:defRPr sz="1900">
                <a:solidFill>
                  <a:schemeClr val="tx1"/>
                </a:solidFill>
                <a:latin typeface="Arial" pitchFamily="34" charset="0"/>
                <a:cs typeface="Arial" pitchFamily="34" charset="0"/>
              </a:defRPr>
            </a:lvl5pPr>
            <a:lvl6pPr marL="2514600" indent="-228600" eaLnBrk="0" hangingPunct="0">
              <a:defRPr sz="1900">
                <a:solidFill>
                  <a:schemeClr val="tx1"/>
                </a:solidFill>
                <a:latin typeface="Arial" pitchFamily="34" charset="0"/>
                <a:cs typeface="Arial" pitchFamily="34" charset="0"/>
              </a:defRPr>
            </a:lvl6pPr>
            <a:lvl7pPr marL="2971800" indent="-228600" eaLnBrk="0" hangingPunct="0">
              <a:defRPr sz="1900">
                <a:solidFill>
                  <a:schemeClr val="tx1"/>
                </a:solidFill>
                <a:latin typeface="Arial" pitchFamily="34" charset="0"/>
                <a:cs typeface="Arial" pitchFamily="34" charset="0"/>
              </a:defRPr>
            </a:lvl7pPr>
            <a:lvl8pPr marL="3429000" indent="-228600" eaLnBrk="0" hangingPunct="0">
              <a:defRPr sz="1900">
                <a:solidFill>
                  <a:schemeClr val="tx1"/>
                </a:solidFill>
                <a:latin typeface="Arial" pitchFamily="34" charset="0"/>
                <a:cs typeface="Arial" pitchFamily="34" charset="0"/>
              </a:defRPr>
            </a:lvl8pPr>
            <a:lvl9pPr marL="3886200" indent="-228600" eaLnBrk="0" hangingPunct="0">
              <a:defRPr sz="1900">
                <a:solidFill>
                  <a:schemeClr val="tx1"/>
                </a:solidFill>
                <a:latin typeface="Arial" pitchFamily="34" charset="0"/>
                <a:cs typeface="Arial" pitchFamily="34" charset="0"/>
              </a:defRPr>
            </a:lvl9pPr>
          </a:lstStyle>
          <a:p>
            <a:pPr>
              <a:spcBef>
                <a:spcPct val="50000"/>
              </a:spcBef>
            </a:pPr>
            <a:r>
              <a:rPr lang="ar-SA" altLang="ar-EG" sz="2400">
                <a:solidFill>
                  <a:schemeClr val="accent2"/>
                </a:solidFill>
              </a:rPr>
              <a:t>كما في حالة المباني الأثرية المهدده بالسقوط نتيجة لمؤشرات مفاجئه مثل تذبذب حركة المياه الأرضية او الهزات الارضية وينتج عنها هبوط غير منتظم او شروخ بالحوائط تحتاج لترميم فوري حيث يتم عمل صلبات معدنية سريعة لمنع سقوط المبني والبدء فورا في مشروع الترميم اللازم </a:t>
            </a:r>
            <a:endParaRPr lang="en-US" altLang="ar-EG" sz="2400">
              <a:solidFill>
                <a:schemeClr val="accent2"/>
              </a:solidFill>
            </a:endParaRPr>
          </a:p>
        </p:txBody>
      </p:sp>
      <p:sp>
        <p:nvSpPr>
          <p:cNvPr id="7186" name="Text Box 18"/>
          <p:cNvSpPr txBox="1">
            <a:spLocks noChangeArrowheads="1"/>
          </p:cNvSpPr>
          <p:nvPr/>
        </p:nvSpPr>
        <p:spPr bwMode="auto">
          <a:xfrm>
            <a:off x="5334000" y="2409825"/>
            <a:ext cx="4343400" cy="485775"/>
          </a:xfrm>
          <a:prstGeom prst="rect">
            <a:avLst/>
          </a:prstGeom>
          <a:solidFill>
            <a:schemeClr val="bg1"/>
          </a:solidFill>
          <a:ln w="28575" algn="ctr">
            <a:solidFill>
              <a:schemeClr val="tx1"/>
            </a:solidFill>
            <a:miter lim="800000"/>
            <a:headEnd/>
            <a:tailEnd/>
          </a:ln>
        </p:spPr>
        <p:txBody>
          <a:bodyPr>
            <a:spAutoFit/>
          </a:bodyPr>
          <a:lstStyle>
            <a:lvl1pPr>
              <a:defRPr sz="3200">
                <a:solidFill>
                  <a:schemeClr val="tx1"/>
                </a:solidFill>
                <a:latin typeface="Arial" pitchFamily="34" charset="0"/>
                <a:cs typeface="Arial" pitchFamily="34" charset="0"/>
              </a:defRPr>
            </a:lvl1pPr>
            <a:lvl2pPr>
              <a:defRPr sz="2700">
                <a:solidFill>
                  <a:schemeClr val="tx1"/>
                </a:solidFill>
                <a:latin typeface="Arial" pitchFamily="34" charset="0"/>
                <a:cs typeface="Arial" pitchFamily="34" charset="0"/>
              </a:defRPr>
            </a:lvl2pPr>
            <a:lvl3pPr indent="-228600">
              <a:defRPr sz="2400">
                <a:solidFill>
                  <a:schemeClr val="tx1"/>
                </a:solidFill>
                <a:latin typeface="Arial" pitchFamily="34" charset="0"/>
                <a:cs typeface="Arial" pitchFamily="34" charset="0"/>
              </a:defRPr>
            </a:lvl3pPr>
            <a:lvl4pPr>
              <a:defRPr sz="1900">
                <a:solidFill>
                  <a:schemeClr val="tx1"/>
                </a:solidFill>
                <a:latin typeface="Arial" pitchFamily="34" charset="0"/>
                <a:cs typeface="Arial" pitchFamily="34" charset="0"/>
              </a:defRPr>
            </a:lvl4pPr>
            <a:lvl5pPr marL="2057400" indent="-228600">
              <a:defRPr sz="1900">
                <a:solidFill>
                  <a:schemeClr val="tx1"/>
                </a:solidFill>
                <a:latin typeface="Arial" pitchFamily="34" charset="0"/>
                <a:cs typeface="Arial" pitchFamily="34" charset="0"/>
              </a:defRPr>
            </a:lvl5pPr>
            <a:lvl6pPr marL="2514600" indent="-228600" eaLnBrk="0" hangingPunct="0">
              <a:defRPr sz="1900">
                <a:solidFill>
                  <a:schemeClr val="tx1"/>
                </a:solidFill>
                <a:latin typeface="Arial" pitchFamily="34" charset="0"/>
                <a:cs typeface="Arial" pitchFamily="34" charset="0"/>
              </a:defRPr>
            </a:lvl6pPr>
            <a:lvl7pPr marL="2971800" indent="-228600" eaLnBrk="0" hangingPunct="0">
              <a:defRPr sz="1900">
                <a:solidFill>
                  <a:schemeClr val="tx1"/>
                </a:solidFill>
                <a:latin typeface="Arial" pitchFamily="34" charset="0"/>
                <a:cs typeface="Arial" pitchFamily="34" charset="0"/>
              </a:defRPr>
            </a:lvl7pPr>
            <a:lvl8pPr marL="3429000" indent="-228600" eaLnBrk="0" hangingPunct="0">
              <a:defRPr sz="1900">
                <a:solidFill>
                  <a:schemeClr val="tx1"/>
                </a:solidFill>
                <a:latin typeface="Arial" pitchFamily="34" charset="0"/>
                <a:cs typeface="Arial" pitchFamily="34" charset="0"/>
              </a:defRPr>
            </a:lvl8pPr>
            <a:lvl9pPr marL="3886200" indent="-228600" eaLnBrk="0" hangingPunct="0">
              <a:defRPr sz="1900">
                <a:solidFill>
                  <a:schemeClr val="tx1"/>
                </a:solidFill>
                <a:latin typeface="Arial" pitchFamily="34" charset="0"/>
                <a:cs typeface="Arial" pitchFamily="34" charset="0"/>
              </a:defRPr>
            </a:lvl9pPr>
          </a:lstStyle>
          <a:p>
            <a:pPr>
              <a:spcBef>
                <a:spcPct val="50000"/>
              </a:spcBef>
            </a:pPr>
            <a:r>
              <a:rPr lang="ar-SA" altLang="ar-EG" sz="2400">
                <a:solidFill>
                  <a:srgbClr val="FF0000"/>
                </a:solidFill>
              </a:rPr>
              <a:t>ترميم معماري لحالات متوسطة الخطوره </a:t>
            </a:r>
            <a:endParaRPr lang="en-US" altLang="ar-EG" sz="2400">
              <a:solidFill>
                <a:srgbClr val="FF0000"/>
              </a:solidFill>
            </a:endParaRPr>
          </a:p>
        </p:txBody>
      </p:sp>
      <p:sp>
        <p:nvSpPr>
          <p:cNvPr id="7187" name="Text Box 19"/>
          <p:cNvSpPr txBox="1">
            <a:spLocks noChangeArrowheads="1"/>
          </p:cNvSpPr>
          <p:nvPr/>
        </p:nvSpPr>
        <p:spPr bwMode="auto">
          <a:xfrm>
            <a:off x="1066800" y="3048000"/>
            <a:ext cx="8229600" cy="3041650"/>
          </a:xfrm>
          <a:prstGeom prst="rect">
            <a:avLst/>
          </a:prstGeom>
          <a:solidFill>
            <a:schemeClr val="bg1"/>
          </a:solidFill>
          <a:ln w="28575" algn="ctr">
            <a:solidFill>
              <a:schemeClr val="tx1"/>
            </a:solidFill>
            <a:miter lim="800000"/>
            <a:headEnd/>
            <a:tailEnd/>
          </a:ln>
        </p:spPr>
        <p:txBody>
          <a:bodyPr>
            <a:spAutoFit/>
          </a:bodyPr>
          <a:lstStyle>
            <a:lvl1pPr>
              <a:defRPr sz="3200">
                <a:solidFill>
                  <a:schemeClr val="tx1"/>
                </a:solidFill>
                <a:latin typeface="Arial" pitchFamily="34" charset="0"/>
                <a:cs typeface="Arial" pitchFamily="34" charset="0"/>
              </a:defRPr>
            </a:lvl1pPr>
            <a:lvl2pPr>
              <a:defRPr sz="2700">
                <a:solidFill>
                  <a:schemeClr val="tx1"/>
                </a:solidFill>
                <a:latin typeface="Arial" pitchFamily="34" charset="0"/>
                <a:cs typeface="Arial" pitchFamily="34" charset="0"/>
              </a:defRPr>
            </a:lvl2pPr>
            <a:lvl3pPr indent="-228600">
              <a:defRPr sz="2400">
                <a:solidFill>
                  <a:schemeClr val="tx1"/>
                </a:solidFill>
                <a:latin typeface="Arial" pitchFamily="34" charset="0"/>
                <a:cs typeface="Arial" pitchFamily="34" charset="0"/>
              </a:defRPr>
            </a:lvl3pPr>
            <a:lvl4pPr>
              <a:defRPr sz="1900">
                <a:solidFill>
                  <a:schemeClr val="tx1"/>
                </a:solidFill>
                <a:latin typeface="Arial" pitchFamily="34" charset="0"/>
                <a:cs typeface="Arial" pitchFamily="34" charset="0"/>
              </a:defRPr>
            </a:lvl4pPr>
            <a:lvl5pPr marL="2057400" indent="-228600">
              <a:defRPr sz="1900">
                <a:solidFill>
                  <a:schemeClr val="tx1"/>
                </a:solidFill>
                <a:latin typeface="Arial" pitchFamily="34" charset="0"/>
                <a:cs typeface="Arial" pitchFamily="34" charset="0"/>
              </a:defRPr>
            </a:lvl5pPr>
            <a:lvl6pPr marL="2514600" indent="-228600" eaLnBrk="0" hangingPunct="0">
              <a:defRPr sz="1900">
                <a:solidFill>
                  <a:schemeClr val="tx1"/>
                </a:solidFill>
                <a:latin typeface="Arial" pitchFamily="34" charset="0"/>
                <a:cs typeface="Arial" pitchFamily="34" charset="0"/>
              </a:defRPr>
            </a:lvl6pPr>
            <a:lvl7pPr marL="2971800" indent="-228600" eaLnBrk="0" hangingPunct="0">
              <a:defRPr sz="1900">
                <a:solidFill>
                  <a:schemeClr val="tx1"/>
                </a:solidFill>
                <a:latin typeface="Arial" pitchFamily="34" charset="0"/>
                <a:cs typeface="Arial" pitchFamily="34" charset="0"/>
              </a:defRPr>
            </a:lvl7pPr>
            <a:lvl8pPr marL="3429000" indent="-228600" eaLnBrk="0" hangingPunct="0">
              <a:defRPr sz="1900">
                <a:solidFill>
                  <a:schemeClr val="tx1"/>
                </a:solidFill>
                <a:latin typeface="Arial" pitchFamily="34" charset="0"/>
                <a:cs typeface="Arial" pitchFamily="34" charset="0"/>
              </a:defRPr>
            </a:lvl8pPr>
            <a:lvl9pPr marL="3886200" indent="-228600" eaLnBrk="0" hangingPunct="0">
              <a:defRPr sz="1900">
                <a:solidFill>
                  <a:schemeClr val="tx1"/>
                </a:solidFill>
                <a:latin typeface="Arial" pitchFamily="34" charset="0"/>
                <a:cs typeface="Arial" pitchFamily="34" charset="0"/>
              </a:defRPr>
            </a:lvl9pPr>
          </a:lstStyle>
          <a:p>
            <a:pPr>
              <a:spcBef>
                <a:spcPct val="50000"/>
              </a:spcBef>
            </a:pPr>
            <a:r>
              <a:rPr lang="ar-SA" altLang="ar-EG" sz="2400">
                <a:solidFill>
                  <a:schemeClr val="accent2"/>
                </a:solidFill>
              </a:rPr>
              <a:t>كما في حالة المباني التي حدثت فيها شروخ او ميول نتيجة هبوط خفيف بالتربة ولكنها في حالة شبه ثبات ومثل هذه الحالات توضع تحت المراقبه الهندسيه مثل وضع شرائح اختباريه ووحدات اليكترونيه علي الشروخ للتأكد من ثباتها وعدم اتساعها وتسجيل زوايا ميل المبني للتأكد من ثبات هذا الميل وعدم ازدياده وعمل جسات ميكانيكيه واخذ عينات من التربه لدراستها معمليا لايجاد افضل الحلول للتربه مثل تقويتها باعمال الحقن وتقوية الاساسات بزيادة قطاعاتها او تصميم اساسات جديدة او معالجة لمياه الرشح والصرف الصحي او تنفيذ مشروع لخفض منسوب هذه المياه </a:t>
            </a:r>
            <a:endParaRPr lang="en-US" altLang="ar-EG" sz="2400">
              <a:solidFill>
                <a:schemeClr val="accent2"/>
              </a:solidFill>
            </a:endParaRPr>
          </a:p>
        </p:txBody>
      </p:sp>
    </p:spTree>
  </p:cSld>
  <p:clrMapOvr>
    <a:masterClrMapping/>
  </p:clrMapOvr>
  <p:transition spd="med" advTm="6000">
    <p:wheel spokes="3"/>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184"/>
                                        </p:tgtEl>
                                        <p:attrNameLst>
                                          <p:attrName>style.visibility</p:attrName>
                                        </p:attrNameLst>
                                      </p:cBhvr>
                                      <p:to>
                                        <p:strVal val="visible"/>
                                      </p:to>
                                    </p:set>
                                    <p:anim calcmode="lin" valueType="num">
                                      <p:cBhvr additive="base">
                                        <p:cTn id="7" dur="500" fill="hold"/>
                                        <p:tgtEl>
                                          <p:spTgt spid="7184"/>
                                        </p:tgtEl>
                                        <p:attrNameLst>
                                          <p:attrName>ppt_x</p:attrName>
                                        </p:attrNameLst>
                                      </p:cBhvr>
                                      <p:tavLst>
                                        <p:tav tm="0">
                                          <p:val>
                                            <p:strVal val="#ppt_x"/>
                                          </p:val>
                                        </p:tav>
                                        <p:tav tm="100000">
                                          <p:val>
                                            <p:strVal val="#ppt_x"/>
                                          </p:val>
                                        </p:tav>
                                      </p:tavLst>
                                    </p:anim>
                                    <p:anim calcmode="lin" valueType="num">
                                      <p:cBhvr additive="base">
                                        <p:cTn id="8" dur="500" fill="hold"/>
                                        <p:tgtEl>
                                          <p:spTgt spid="718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185"/>
                                        </p:tgtEl>
                                        <p:attrNameLst>
                                          <p:attrName>style.visibility</p:attrName>
                                        </p:attrNameLst>
                                      </p:cBhvr>
                                      <p:to>
                                        <p:strVal val="visible"/>
                                      </p:to>
                                    </p:set>
                                    <p:anim calcmode="lin" valueType="num">
                                      <p:cBhvr additive="base">
                                        <p:cTn id="13" dur="500" fill="hold"/>
                                        <p:tgtEl>
                                          <p:spTgt spid="7185"/>
                                        </p:tgtEl>
                                        <p:attrNameLst>
                                          <p:attrName>ppt_x</p:attrName>
                                        </p:attrNameLst>
                                      </p:cBhvr>
                                      <p:tavLst>
                                        <p:tav tm="0">
                                          <p:val>
                                            <p:strVal val="#ppt_x"/>
                                          </p:val>
                                        </p:tav>
                                        <p:tav tm="100000">
                                          <p:val>
                                            <p:strVal val="#ppt_x"/>
                                          </p:val>
                                        </p:tav>
                                      </p:tavLst>
                                    </p:anim>
                                    <p:anim calcmode="lin" valueType="num">
                                      <p:cBhvr additive="base">
                                        <p:cTn id="14" dur="500" fill="hold"/>
                                        <p:tgtEl>
                                          <p:spTgt spid="7185"/>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186"/>
                                        </p:tgtEl>
                                        <p:attrNameLst>
                                          <p:attrName>style.visibility</p:attrName>
                                        </p:attrNameLst>
                                      </p:cBhvr>
                                      <p:to>
                                        <p:strVal val="visible"/>
                                      </p:to>
                                    </p:set>
                                    <p:anim calcmode="lin" valueType="num">
                                      <p:cBhvr additive="base">
                                        <p:cTn id="19" dur="500" fill="hold"/>
                                        <p:tgtEl>
                                          <p:spTgt spid="7186"/>
                                        </p:tgtEl>
                                        <p:attrNameLst>
                                          <p:attrName>ppt_x</p:attrName>
                                        </p:attrNameLst>
                                      </p:cBhvr>
                                      <p:tavLst>
                                        <p:tav tm="0">
                                          <p:val>
                                            <p:strVal val="#ppt_x"/>
                                          </p:val>
                                        </p:tav>
                                        <p:tav tm="100000">
                                          <p:val>
                                            <p:strVal val="#ppt_x"/>
                                          </p:val>
                                        </p:tav>
                                      </p:tavLst>
                                    </p:anim>
                                    <p:anim calcmode="lin" valueType="num">
                                      <p:cBhvr additive="base">
                                        <p:cTn id="20" dur="500" fill="hold"/>
                                        <p:tgtEl>
                                          <p:spTgt spid="7186"/>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187"/>
                                        </p:tgtEl>
                                        <p:attrNameLst>
                                          <p:attrName>style.visibility</p:attrName>
                                        </p:attrNameLst>
                                      </p:cBhvr>
                                      <p:to>
                                        <p:strVal val="visible"/>
                                      </p:to>
                                    </p:set>
                                    <p:anim calcmode="lin" valueType="num">
                                      <p:cBhvr additive="base">
                                        <p:cTn id="25" dur="500" fill="hold"/>
                                        <p:tgtEl>
                                          <p:spTgt spid="7187"/>
                                        </p:tgtEl>
                                        <p:attrNameLst>
                                          <p:attrName>ppt_x</p:attrName>
                                        </p:attrNameLst>
                                      </p:cBhvr>
                                      <p:tavLst>
                                        <p:tav tm="0">
                                          <p:val>
                                            <p:strVal val="#ppt_x"/>
                                          </p:val>
                                        </p:tav>
                                        <p:tav tm="100000">
                                          <p:val>
                                            <p:strVal val="#ppt_x"/>
                                          </p:val>
                                        </p:tav>
                                      </p:tavLst>
                                    </p:anim>
                                    <p:anim calcmode="lin" valueType="num">
                                      <p:cBhvr additive="base">
                                        <p:cTn id="26" dur="500" fill="hold"/>
                                        <p:tgtEl>
                                          <p:spTgt spid="718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84" grpId="0" animBg="1"/>
      <p:bldP spid="7185" grpId="0" animBg="1"/>
      <p:bldP spid="7186" grpId="0" animBg="1"/>
      <p:bldP spid="718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7" name="Text Box 15"/>
          <p:cNvSpPr txBox="1">
            <a:spLocks noChangeArrowheads="1"/>
          </p:cNvSpPr>
          <p:nvPr/>
        </p:nvSpPr>
        <p:spPr bwMode="auto">
          <a:xfrm>
            <a:off x="6400800" y="76200"/>
            <a:ext cx="3352800" cy="485775"/>
          </a:xfrm>
          <a:prstGeom prst="rect">
            <a:avLst/>
          </a:prstGeom>
          <a:solidFill>
            <a:schemeClr val="bg1"/>
          </a:solidFill>
          <a:ln w="28575" algn="ctr">
            <a:solidFill>
              <a:schemeClr val="tx1"/>
            </a:solidFill>
            <a:miter lim="800000"/>
            <a:headEnd/>
            <a:tailEnd/>
          </a:ln>
        </p:spPr>
        <p:txBody>
          <a:bodyPr>
            <a:spAutoFit/>
          </a:bodyPr>
          <a:lstStyle>
            <a:lvl1pPr>
              <a:defRPr sz="3200">
                <a:solidFill>
                  <a:schemeClr val="tx1"/>
                </a:solidFill>
                <a:latin typeface="Arial" pitchFamily="34" charset="0"/>
                <a:cs typeface="Arial" pitchFamily="34" charset="0"/>
              </a:defRPr>
            </a:lvl1pPr>
            <a:lvl2pPr>
              <a:defRPr sz="2700">
                <a:solidFill>
                  <a:schemeClr val="tx1"/>
                </a:solidFill>
                <a:latin typeface="Arial" pitchFamily="34" charset="0"/>
                <a:cs typeface="Arial" pitchFamily="34" charset="0"/>
              </a:defRPr>
            </a:lvl2pPr>
            <a:lvl3pPr indent="-228600">
              <a:defRPr sz="2400">
                <a:solidFill>
                  <a:schemeClr val="tx1"/>
                </a:solidFill>
                <a:latin typeface="Arial" pitchFamily="34" charset="0"/>
                <a:cs typeface="Arial" pitchFamily="34" charset="0"/>
              </a:defRPr>
            </a:lvl3pPr>
            <a:lvl4pPr>
              <a:defRPr sz="1900">
                <a:solidFill>
                  <a:schemeClr val="tx1"/>
                </a:solidFill>
                <a:latin typeface="Arial" pitchFamily="34" charset="0"/>
                <a:cs typeface="Arial" pitchFamily="34" charset="0"/>
              </a:defRPr>
            </a:lvl4pPr>
            <a:lvl5pPr marL="2057400" indent="-228600">
              <a:defRPr sz="1900">
                <a:solidFill>
                  <a:schemeClr val="tx1"/>
                </a:solidFill>
                <a:latin typeface="Arial" pitchFamily="34" charset="0"/>
                <a:cs typeface="Arial" pitchFamily="34" charset="0"/>
              </a:defRPr>
            </a:lvl5pPr>
            <a:lvl6pPr marL="2514600" indent="-228600" eaLnBrk="0" hangingPunct="0">
              <a:defRPr sz="1900">
                <a:solidFill>
                  <a:schemeClr val="tx1"/>
                </a:solidFill>
                <a:latin typeface="Arial" pitchFamily="34" charset="0"/>
                <a:cs typeface="Arial" pitchFamily="34" charset="0"/>
              </a:defRPr>
            </a:lvl6pPr>
            <a:lvl7pPr marL="2971800" indent="-228600" eaLnBrk="0" hangingPunct="0">
              <a:defRPr sz="1900">
                <a:solidFill>
                  <a:schemeClr val="tx1"/>
                </a:solidFill>
                <a:latin typeface="Arial" pitchFamily="34" charset="0"/>
                <a:cs typeface="Arial" pitchFamily="34" charset="0"/>
              </a:defRPr>
            </a:lvl7pPr>
            <a:lvl8pPr marL="3429000" indent="-228600" eaLnBrk="0" hangingPunct="0">
              <a:defRPr sz="1900">
                <a:solidFill>
                  <a:schemeClr val="tx1"/>
                </a:solidFill>
                <a:latin typeface="Arial" pitchFamily="34" charset="0"/>
                <a:cs typeface="Arial" pitchFamily="34" charset="0"/>
              </a:defRPr>
            </a:lvl8pPr>
            <a:lvl9pPr marL="3886200" indent="-228600" eaLnBrk="0" hangingPunct="0">
              <a:defRPr sz="1900">
                <a:solidFill>
                  <a:schemeClr val="tx1"/>
                </a:solidFill>
                <a:latin typeface="Arial" pitchFamily="34" charset="0"/>
                <a:cs typeface="Arial" pitchFamily="34" charset="0"/>
              </a:defRPr>
            </a:lvl9pPr>
          </a:lstStyle>
          <a:p>
            <a:pPr algn="ctr">
              <a:spcBef>
                <a:spcPct val="50000"/>
              </a:spcBef>
            </a:pPr>
            <a:r>
              <a:rPr lang="ar-SA" altLang="ar-EG" sz="2400">
                <a:solidFill>
                  <a:srgbClr val="FF0000"/>
                </a:solidFill>
              </a:rPr>
              <a:t>ترميم معماري لحالات عادية</a:t>
            </a:r>
            <a:endParaRPr lang="en-US" altLang="ar-EG" sz="2400">
              <a:solidFill>
                <a:srgbClr val="FF0000"/>
              </a:solidFill>
            </a:endParaRPr>
          </a:p>
        </p:txBody>
      </p:sp>
      <p:sp>
        <p:nvSpPr>
          <p:cNvPr id="8208" name="Text Box 16"/>
          <p:cNvSpPr txBox="1">
            <a:spLocks noChangeArrowheads="1"/>
          </p:cNvSpPr>
          <p:nvPr/>
        </p:nvSpPr>
        <p:spPr bwMode="auto">
          <a:xfrm>
            <a:off x="0" y="609600"/>
            <a:ext cx="9906000" cy="6529388"/>
          </a:xfrm>
          <a:prstGeom prst="rect">
            <a:avLst/>
          </a:prstGeom>
          <a:solidFill>
            <a:schemeClr val="bg1"/>
          </a:solidFill>
          <a:ln w="28575" algn="ctr">
            <a:solidFill>
              <a:schemeClr val="tx1"/>
            </a:solidFill>
            <a:miter lim="800000"/>
            <a:headEnd/>
            <a:tailEnd/>
          </a:ln>
        </p:spPr>
        <p:txBody>
          <a:bodyPr>
            <a:spAutoFit/>
          </a:bodyPr>
          <a:lstStyle>
            <a:lvl1pPr>
              <a:defRPr sz="3200">
                <a:solidFill>
                  <a:schemeClr val="tx1"/>
                </a:solidFill>
                <a:latin typeface="Arial" pitchFamily="34" charset="0"/>
                <a:cs typeface="Arial" pitchFamily="34" charset="0"/>
              </a:defRPr>
            </a:lvl1pPr>
            <a:lvl2pPr>
              <a:defRPr sz="2700">
                <a:solidFill>
                  <a:schemeClr val="tx1"/>
                </a:solidFill>
                <a:latin typeface="Arial" pitchFamily="34" charset="0"/>
                <a:cs typeface="Arial" pitchFamily="34" charset="0"/>
              </a:defRPr>
            </a:lvl2pPr>
            <a:lvl3pPr indent="-228600">
              <a:defRPr sz="2400">
                <a:solidFill>
                  <a:schemeClr val="tx1"/>
                </a:solidFill>
                <a:latin typeface="Arial" pitchFamily="34" charset="0"/>
                <a:cs typeface="Arial" pitchFamily="34" charset="0"/>
              </a:defRPr>
            </a:lvl3pPr>
            <a:lvl4pPr>
              <a:defRPr sz="1900">
                <a:solidFill>
                  <a:schemeClr val="tx1"/>
                </a:solidFill>
                <a:latin typeface="Arial" pitchFamily="34" charset="0"/>
                <a:cs typeface="Arial" pitchFamily="34" charset="0"/>
              </a:defRPr>
            </a:lvl4pPr>
            <a:lvl5pPr marL="2057400" indent="-228600">
              <a:defRPr sz="1900">
                <a:solidFill>
                  <a:schemeClr val="tx1"/>
                </a:solidFill>
                <a:latin typeface="Arial" pitchFamily="34" charset="0"/>
                <a:cs typeface="Arial" pitchFamily="34" charset="0"/>
              </a:defRPr>
            </a:lvl5pPr>
            <a:lvl6pPr marL="2514600" indent="-228600" eaLnBrk="0" hangingPunct="0">
              <a:defRPr sz="1900">
                <a:solidFill>
                  <a:schemeClr val="tx1"/>
                </a:solidFill>
                <a:latin typeface="Arial" pitchFamily="34" charset="0"/>
                <a:cs typeface="Arial" pitchFamily="34" charset="0"/>
              </a:defRPr>
            </a:lvl6pPr>
            <a:lvl7pPr marL="2971800" indent="-228600" eaLnBrk="0" hangingPunct="0">
              <a:defRPr sz="1900">
                <a:solidFill>
                  <a:schemeClr val="tx1"/>
                </a:solidFill>
                <a:latin typeface="Arial" pitchFamily="34" charset="0"/>
                <a:cs typeface="Arial" pitchFamily="34" charset="0"/>
              </a:defRPr>
            </a:lvl7pPr>
            <a:lvl8pPr marL="3429000" indent="-228600" eaLnBrk="0" hangingPunct="0">
              <a:defRPr sz="1900">
                <a:solidFill>
                  <a:schemeClr val="tx1"/>
                </a:solidFill>
                <a:latin typeface="Arial" pitchFamily="34" charset="0"/>
                <a:cs typeface="Arial" pitchFamily="34" charset="0"/>
              </a:defRPr>
            </a:lvl8pPr>
            <a:lvl9pPr marL="3886200" indent="-228600" eaLnBrk="0" hangingPunct="0">
              <a:defRPr sz="1900">
                <a:solidFill>
                  <a:schemeClr val="tx1"/>
                </a:solidFill>
                <a:latin typeface="Arial" pitchFamily="34" charset="0"/>
                <a:cs typeface="Arial" pitchFamily="34" charset="0"/>
              </a:defRPr>
            </a:lvl9pPr>
          </a:lstStyle>
          <a:p>
            <a:pPr>
              <a:spcBef>
                <a:spcPct val="50000"/>
              </a:spcBef>
            </a:pPr>
            <a:r>
              <a:rPr lang="ar-SA" altLang="ar-EG" sz="2800">
                <a:solidFill>
                  <a:schemeClr val="accent2"/>
                </a:solidFill>
              </a:rPr>
              <a:t>وهي الحالات التي يتم فيها علاج مظاهر التلف الناتجة عن عوامل التلف  في مدي زمني طويل ( ظاهره التقادم الزمني ) وتشمل استبدال الاجزاء والعناصر المعماريه التالفة بسبب تآكلها وتأثرها بالعوامل الجوية او تلفها بسبب الرطوبة والأملاح وغيرها .</a:t>
            </a:r>
          </a:p>
          <a:p>
            <a:pPr>
              <a:spcBef>
                <a:spcPct val="50000"/>
              </a:spcBef>
            </a:pPr>
            <a:r>
              <a:rPr lang="ar-SA" altLang="ar-EG" sz="2800">
                <a:solidFill>
                  <a:schemeClr val="accent2"/>
                </a:solidFill>
              </a:rPr>
              <a:t>ومن اهم اعمال الترميم المعماري :</a:t>
            </a:r>
          </a:p>
          <a:p>
            <a:pPr>
              <a:spcBef>
                <a:spcPct val="50000"/>
              </a:spcBef>
              <a:buFontTx/>
              <a:buChar char="•"/>
            </a:pPr>
            <a:r>
              <a:rPr lang="ar-SA" altLang="ar-EG" sz="2800">
                <a:solidFill>
                  <a:schemeClr val="accent2"/>
                </a:solidFill>
              </a:rPr>
              <a:t>ترميم الاسقف التالفة شاملا ذلك الارضيات المختلفة .</a:t>
            </a:r>
          </a:p>
          <a:p>
            <a:pPr>
              <a:spcBef>
                <a:spcPct val="50000"/>
              </a:spcBef>
              <a:buFontTx/>
              <a:buChar char="•"/>
            </a:pPr>
            <a:r>
              <a:rPr lang="ar-SA" altLang="ar-EG" sz="2800">
                <a:solidFill>
                  <a:schemeClr val="accent2"/>
                </a:solidFill>
              </a:rPr>
              <a:t>ترميم العناصر المعمارية الاخري التي تحتاج لترميم جزئي للعناصر التالفة او المفقودة .</a:t>
            </a:r>
          </a:p>
          <a:p>
            <a:pPr>
              <a:spcBef>
                <a:spcPct val="50000"/>
              </a:spcBef>
              <a:buFontTx/>
              <a:buChar char="•"/>
            </a:pPr>
            <a:r>
              <a:rPr lang="ar-SA" altLang="ar-EG" sz="2800">
                <a:solidFill>
                  <a:schemeClr val="accent2"/>
                </a:solidFill>
              </a:rPr>
              <a:t>عمليات فك وتركيب لبعض جدران المبني الاثري لعلاج بعض مظاهر التلف مثل الشروخ الواسعة الناتجة عن انفصال المداميك عند الفواصل او في ظاهرة الانبعاج لأحد جدران المبني نتيجة تعرضه لضغوط رأسية او أفقية مما يحتاج الي اعادة فك وتركيب المبني الاثري او الجدار بعد ازالة الضغوط المؤثرة عليها واعادته الي وضعه الطبيعي</a:t>
            </a:r>
            <a:r>
              <a:rPr lang="ar-SA" altLang="ar-EG" sz="2400">
                <a:solidFill>
                  <a:schemeClr val="accent2"/>
                </a:solidFill>
              </a:rPr>
              <a:t> .</a:t>
            </a:r>
            <a:endParaRPr lang="en-US" altLang="ar-EG" sz="2400">
              <a:solidFill>
                <a:schemeClr val="accent2"/>
              </a:solidFill>
            </a:endParaRPr>
          </a:p>
        </p:txBody>
      </p:sp>
    </p:spTree>
  </p:cSld>
  <p:clrMapOvr>
    <a:masterClrMapping/>
  </p:clrMapOvr>
  <p:transition spd="med" advTm="6000">
    <p:wheel spokes="3"/>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207"/>
                                        </p:tgtEl>
                                        <p:attrNameLst>
                                          <p:attrName>style.visibility</p:attrName>
                                        </p:attrNameLst>
                                      </p:cBhvr>
                                      <p:to>
                                        <p:strVal val="visible"/>
                                      </p:to>
                                    </p:set>
                                    <p:anim calcmode="lin" valueType="num">
                                      <p:cBhvr additive="base">
                                        <p:cTn id="7" dur="500" fill="hold"/>
                                        <p:tgtEl>
                                          <p:spTgt spid="8207"/>
                                        </p:tgtEl>
                                        <p:attrNameLst>
                                          <p:attrName>ppt_x</p:attrName>
                                        </p:attrNameLst>
                                      </p:cBhvr>
                                      <p:tavLst>
                                        <p:tav tm="0">
                                          <p:val>
                                            <p:strVal val="#ppt_x"/>
                                          </p:val>
                                        </p:tav>
                                        <p:tav tm="100000">
                                          <p:val>
                                            <p:strVal val="#ppt_x"/>
                                          </p:val>
                                        </p:tav>
                                      </p:tavLst>
                                    </p:anim>
                                    <p:anim calcmode="lin" valueType="num">
                                      <p:cBhvr additive="base">
                                        <p:cTn id="8" dur="500" fill="hold"/>
                                        <p:tgtEl>
                                          <p:spTgt spid="8207"/>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208"/>
                                        </p:tgtEl>
                                        <p:attrNameLst>
                                          <p:attrName>style.visibility</p:attrName>
                                        </p:attrNameLst>
                                      </p:cBhvr>
                                      <p:to>
                                        <p:strVal val="visible"/>
                                      </p:to>
                                    </p:set>
                                    <p:anim calcmode="lin" valueType="num">
                                      <p:cBhvr additive="base">
                                        <p:cTn id="13" dur="500" fill="hold"/>
                                        <p:tgtEl>
                                          <p:spTgt spid="8208"/>
                                        </p:tgtEl>
                                        <p:attrNameLst>
                                          <p:attrName>ppt_x</p:attrName>
                                        </p:attrNameLst>
                                      </p:cBhvr>
                                      <p:tavLst>
                                        <p:tav tm="0">
                                          <p:val>
                                            <p:strVal val="#ppt_x"/>
                                          </p:val>
                                        </p:tav>
                                        <p:tav tm="100000">
                                          <p:val>
                                            <p:strVal val="#ppt_x"/>
                                          </p:val>
                                        </p:tav>
                                      </p:tavLst>
                                    </p:anim>
                                    <p:anim calcmode="lin" valueType="num">
                                      <p:cBhvr additive="base">
                                        <p:cTn id="14" dur="500" fill="hold"/>
                                        <p:tgtEl>
                                          <p:spTgt spid="820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7" grpId="0" animBg="1"/>
      <p:bldP spid="820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Line 2"/>
          <p:cNvSpPr>
            <a:spLocks noChangeShapeType="1"/>
          </p:cNvSpPr>
          <p:nvPr/>
        </p:nvSpPr>
        <p:spPr bwMode="auto">
          <a:xfrm>
            <a:off x="6162675" y="-538163"/>
            <a:ext cx="0" cy="0"/>
          </a:xfrm>
          <a:prstGeom prst="line">
            <a:avLst/>
          </a:prstGeom>
          <a:noFill/>
          <a:ln w="635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ar-EG"/>
          </a:p>
        </p:txBody>
      </p:sp>
      <p:sp>
        <p:nvSpPr>
          <p:cNvPr id="11267" name="Line 3"/>
          <p:cNvSpPr>
            <a:spLocks noChangeShapeType="1"/>
          </p:cNvSpPr>
          <p:nvPr/>
        </p:nvSpPr>
        <p:spPr bwMode="auto">
          <a:xfrm>
            <a:off x="9667875" y="-296863"/>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ar-EG"/>
          </a:p>
        </p:txBody>
      </p:sp>
      <p:sp>
        <p:nvSpPr>
          <p:cNvPr id="11268" name="Line 4"/>
          <p:cNvSpPr>
            <a:spLocks noChangeShapeType="1"/>
          </p:cNvSpPr>
          <p:nvPr/>
        </p:nvSpPr>
        <p:spPr bwMode="auto">
          <a:xfrm>
            <a:off x="6162675" y="-538163"/>
            <a:ext cx="0" cy="0"/>
          </a:xfrm>
          <a:prstGeom prst="line">
            <a:avLst/>
          </a:prstGeom>
          <a:noFill/>
          <a:ln w="635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ar-EG"/>
          </a:p>
        </p:txBody>
      </p:sp>
      <p:sp>
        <p:nvSpPr>
          <p:cNvPr id="11269" name="Line 5"/>
          <p:cNvSpPr>
            <a:spLocks noChangeShapeType="1"/>
          </p:cNvSpPr>
          <p:nvPr/>
        </p:nvSpPr>
        <p:spPr bwMode="auto">
          <a:xfrm>
            <a:off x="9667875" y="-296863"/>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ar-EG"/>
          </a:p>
        </p:txBody>
      </p:sp>
      <p:sp>
        <p:nvSpPr>
          <p:cNvPr id="11270" name="Line 6"/>
          <p:cNvSpPr>
            <a:spLocks noChangeShapeType="1"/>
          </p:cNvSpPr>
          <p:nvPr/>
        </p:nvSpPr>
        <p:spPr bwMode="auto">
          <a:xfrm>
            <a:off x="9667875" y="-4763"/>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ar-EG"/>
          </a:p>
        </p:txBody>
      </p:sp>
      <p:sp>
        <p:nvSpPr>
          <p:cNvPr id="11271" name="Line 7"/>
          <p:cNvSpPr>
            <a:spLocks noChangeShapeType="1"/>
          </p:cNvSpPr>
          <p:nvPr/>
        </p:nvSpPr>
        <p:spPr bwMode="auto">
          <a:xfrm>
            <a:off x="9667875" y="-4763"/>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ar-EG"/>
          </a:p>
        </p:txBody>
      </p:sp>
      <p:sp>
        <p:nvSpPr>
          <p:cNvPr id="11272" name="Line 8"/>
          <p:cNvSpPr>
            <a:spLocks noChangeShapeType="1"/>
          </p:cNvSpPr>
          <p:nvPr/>
        </p:nvSpPr>
        <p:spPr bwMode="auto">
          <a:xfrm>
            <a:off x="9667875" y="541338"/>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ar-EG"/>
          </a:p>
        </p:txBody>
      </p:sp>
      <p:sp>
        <p:nvSpPr>
          <p:cNvPr id="11273" name="Line 9"/>
          <p:cNvSpPr>
            <a:spLocks noChangeShapeType="1"/>
          </p:cNvSpPr>
          <p:nvPr/>
        </p:nvSpPr>
        <p:spPr bwMode="auto">
          <a:xfrm>
            <a:off x="9667875" y="541338"/>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ar-EG"/>
          </a:p>
        </p:txBody>
      </p:sp>
      <p:sp>
        <p:nvSpPr>
          <p:cNvPr id="11274" name="Line 10"/>
          <p:cNvSpPr>
            <a:spLocks noChangeShapeType="1"/>
          </p:cNvSpPr>
          <p:nvPr/>
        </p:nvSpPr>
        <p:spPr bwMode="auto">
          <a:xfrm>
            <a:off x="9667875" y="1011238"/>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ar-EG"/>
          </a:p>
        </p:txBody>
      </p:sp>
      <p:sp>
        <p:nvSpPr>
          <p:cNvPr id="11275" name="Line 11"/>
          <p:cNvSpPr>
            <a:spLocks noChangeShapeType="1"/>
          </p:cNvSpPr>
          <p:nvPr/>
        </p:nvSpPr>
        <p:spPr bwMode="auto">
          <a:xfrm>
            <a:off x="9667875" y="1011238"/>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ar-EG"/>
          </a:p>
        </p:txBody>
      </p:sp>
      <p:sp>
        <p:nvSpPr>
          <p:cNvPr id="11276" name="Line 12"/>
          <p:cNvSpPr>
            <a:spLocks noChangeShapeType="1"/>
          </p:cNvSpPr>
          <p:nvPr/>
        </p:nvSpPr>
        <p:spPr bwMode="auto">
          <a:xfrm>
            <a:off x="9667875" y="1522413"/>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ar-EG"/>
          </a:p>
        </p:txBody>
      </p:sp>
      <p:sp>
        <p:nvSpPr>
          <p:cNvPr id="11277" name="Line 13"/>
          <p:cNvSpPr>
            <a:spLocks noChangeShapeType="1"/>
          </p:cNvSpPr>
          <p:nvPr/>
        </p:nvSpPr>
        <p:spPr bwMode="auto">
          <a:xfrm>
            <a:off x="9667875" y="1522413"/>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ar-EG"/>
          </a:p>
        </p:txBody>
      </p:sp>
      <p:sp>
        <p:nvSpPr>
          <p:cNvPr id="11278" name="Line 14"/>
          <p:cNvSpPr>
            <a:spLocks noChangeShapeType="1"/>
          </p:cNvSpPr>
          <p:nvPr/>
        </p:nvSpPr>
        <p:spPr bwMode="auto">
          <a:xfrm>
            <a:off x="9667875" y="2005013"/>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ar-EG"/>
          </a:p>
        </p:txBody>
      </p:sp>
      <p:sp>
        <p:nvSpPr>
          <p:cNvPr id="11279" name="Line 15"/>
          <p:cNvSpPr>
            <a:spLocks noChangeShapeType="1"/>
          </p:cNvSpPr>
          <p:nvPr/>
        </p:nvSpPr>
        <p:spPr bwMode="auto">
          <a:xfrm>
            <a:off x="9667875" y="2005013"/>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ar-EG"/>
          </a:p>
        </p:txBody>
      </p:sp>
      <p:sp>
        <p:nvSpPr>
          <p:cNvPr id="11280" name="Line 16"/>
          <p:cNvSpPr>
            <a:spLocks noChangeShapeType="1"/>
          </p:cNvSpPr>
          <p:nvPr/>
        </p:nvSpPr>
        <p:spPr bwMode="auto">
          <a:xfrm>
            <a:off x="9667875" y="2459038"/>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ar-EG"/>
          </a:p>
        </p:txBody>
      </p:sp>
      <p:sp>
        <p:nvSpPr>
          <p:cNvPr id="11281" name="Line 17"/>
          <p:cNvSpPr>
            <a:spLocks noChangeShapeType="1"/>
          </p:cNvSpPr>
          <p:nvPr/>
        </p:nvSpPr>
        <p:spPr bwMode="auto">
          <a:xfrm>
            <a:off x="9667875" y="2459038"/>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ar-EG"/>
          </a:p>
        </p:txBody>
      </p:sp>
      <p:sp>
        <p:nvSpPr>
          <p:cNvPr id="11282" name="Line 18"/>
          <p:cNvSpPr>
            <a:spLocks noChangeShapeType="1"/>
          </p:cNvSpPr>
          <p:nvPr/>
        </p:nvSpPr>
        <p:spPr bwMode="auto">
          <a:xfrm>
            <a:off x="9667875" y="2884488"/>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ar-EG"/>
          </a:p>
        </p:txBody>
      </p:sp>
      <p:sp>
        <p:nvSpPr>
          <p:cNvPr id="11283" name="Line 19"/>
          <p:cNvSpPr>
            <a:spLocks noChangeShapeType="1"/>
          </p:cNvSpPr>
          <p:nvPr/>
        </p:nvSpPr>
        <p:spPr bwMode="auto">
          <a:xfrm>
            <a:off x="9667875" y="2884488"/>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ar-EG"/>
          </a:p>
        </p:txBody>
      </p:sp>
      <p:sp>
        <p:nvSpPr>
          <p:cNvPr id="11284" name="Line 20"/>
          <p:cNvSpPr>
            <a:spLocks noChangeShapeType="1"/>
          </p:cNvSpPr>
          <p:nvPr/>
        </p:nvSpPr>
        <p:spPr bwMode="auto">
          <a:xfrm>
            <a:off x="9667875" y="3321050"/>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ar-EG"/>
          </a:p>
        </p:txBody>
      </p:sp>
      <p:sp>
        <p:nvSpPr>
          <p:cNvPr id="11285" name="Line 21"/>
          <p:cNvSpPr>
            <a:spLocks noChangeShapeType="1"/>
          </p:cNvSpPr>
          <p:nvPr/>
        </p:nvSpPr>
        <p:spPr bwMode="auto">
          <a:xfrm>
            <a:off x="9667875" y="3321050"/>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ar-EG"/>
          </a:p>
        </p:txBody>
      </p:sp>
      <p:sp>
        <p:nvSpPr>
          <p:cNvPr id="11286" name="Line 22"/>
          <p:cNvSpPr>
            <a:spLocks noChangeShapeType="1"/>
          </p:cNvSpPr>
          <p:nvPr/>
        </p:nvSpPr>
        <p:spPr bwMode="auto">
          <a:xfrm>
            <a:off x="9667875" y="3757613"/>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ar-EG"/>
          </a:p>
        </p:txBody>
      </p:sp>
      <p:sp>
        <p:nvSpPr>
          <p:cNvPr id="11287" name="Line 23"/>
          <p:cNvSpPr>
            <a:spLocks noChangeShapeType="1"/>
          </p:cNvSpPr>
          <p:nvPr/>
        </p:nvSpPr>
        <p:spPr bwMode="auto">
          <a:xfrm>
            <a:off x="9667875" y="3757613"/>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ar-EG"/>
          </a:p>
        </p:txBody>
      </p:sp>
      <p:sp>
        <p:nvSpPr>
          <p:cNvPr id="11288" name="Line 24"/>
          <p:cNvSpPr>
            <a:spLocks noChangeShapeType="1"/>
          </p:cNvSpPr>
          <p:nvPr/>
        </p:nvSpPr>
        <p:spPr bwMode="auto">
          <a:xfrm>
            <a:off x="9667875" y="4283075"/>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ar-EG"/>
          </a:p>
        </p:txBody>
      </p:sp>
      <p:sp>
        <p:nvSpPr>
          <p:cNvPr id="11289" name="Line 25"/>
          <p:cNvSpPr>
            <a:spLocks noChangeShapeType="1"/>
          </p:cNvSpPr>
          <p:nvPr/>
        </p:nvSpPr>
        <p:spPr bwMode="auto">
          <a:xfrm>
            <a:off x="9667875" y="4283075"/>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ar-EG"/>
          </a:p>
        </p:txBody>
      </p:sp>
      <p:sp>
        <p:nvSpPr>
          <p:cNvPr id="11290" name="Line 26"/>
          <p:cNvSpPr>
            <a:spLocks noChangeShapeType="1"/>
          </p:cNvSpPr>
          <p:nvPr/>
        </p:nvSpPr>
        <p:spPr bwMode="auto">
          <a:xfrm>
            <a:off x="6162675" y="-538163"/>
            <a:ext cx="0" cy="0"/>
          </a:xfrm>
          <a:prstGeom prst="line">
            <a:avLst/>
          </a:prstGeom>
          <a:noFill/>
          <a:ln w="635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ar-EG"/>
          </a:p>
        </p:txBody>
      </p:sp>
      <p:sp>
        <p:nvSpPr>
          <p:cNvPr id="11291" name="Line 27"/>
          <p:cNvSpPr>
            <a:spLocks noChangeShapeType="1"/>
          </p:cNvSpPr>
          <p:nvPr/>
        </p:nvSpPr>
        <p:spPr bwMode="auto">
          <a:xfrm>
            <a:off x="9667875" y="-296863"/>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ar-EG"/>
          </a:p>
        </p:txBody>
      </p:sp>
      <p:sp>
        <p:nvSpPr>
          <p:cNvPr id="11292" name="Line 28"/>
          <p:cNvSpPr>
            <a:spLocks noChangeShapeType="1"/>
          </p:cNvSpPr>
          <p:nvPr/>
        </p:nvSpPr>
        <p:spPr bwMode="auto">
          <a:xfrm>
            <a:off x="6162675" y="-538163"/>
            <a:ext cx="0" cy="0"/>
          </a:xfrm>
          <a:prstGeom prst="line">
            <a:avLst/>
          </a:prstGeom>
          <a:noFill/>
          <a:ln w="635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ar-EG"/>
          </a:p>
        </p:txBody>
      </p:sp>
      <p:sp>
        <p:nvSpPr>
          <p:cNvPr id="11293" name="Line 29"/>
          <p:cNvSpPr>
            <a:spLocks noChangeShapeType="1"/>
          </p:cNvSpPr>
          <p:nvPr/>
        </p:nvSpPr>
        <p:spPr bwMode="auto">
          <a:xfrm>
            <a:off x="9667875" y="-296863"/>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ar-EG"/>
          </a:p>
        </p:txBody>
      </p:sp>
      <p:sp>
        <p:nvSpPr>
          <p:cNvPr id="11294" name="Line 30"/>
          <p:cNvSpPr>
            <a:spLocks noChangeShapeType="1"/>
          </p:cNvSpPr>
          <p:nvPr/>
        </p:nvSpPr>
        <p:spPr bwMode="auto">
          <a:xfrm>
            <a:off x="9667875" y="-4763"/>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ar-EG"/>
          </a:p>
        </p:txBody>
      </p:sp>
      <p:sp>
        <p:nvSpPr>
          <p:cNvPr id="11295" name="Line 31"/>
          <p:cNvSpPr>
            <a:spLocks noChangeShapeType="1"/>
          </p:cNvSpPr>
          <p:nvPr/>
        </p:nvSpPr>
        <p:spPr bwMode="auto">
          <a:xfrm>
            <a:off x="9667875" y="-4763"/>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ar-EG"/>
          </a:p>
        </p:txBody>
      </p:sp>
      <p:sp>
        <p:nvSpPr>
          <p:cNvPr id="11296" name="Line 32"/>
          <p:cNvSpPr>
            <a:spLocks noChangeShapeType="1"/>
          </p:cNvSpPr>
          <p:nvPr/>
        </p:nvSpPr>
        <p:spPr bwMode="auto">
          <a:xfrm>
            <a:off x="9667875" y="541338"/>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ar-EG"/>
          </a:p>
        </p:txBody>
      </p:sp>
      <p:sp>
        <p:nvSpPr>
          <p:cNvPr id="11297" name="Line 33"/>
          <p:cNvSpPr>
            <a:spLocks noChangeShapeType="1"/>
          </p:cNvSpPr>
          <p:nvPr/>
        </p:nvSpPr>
        <p:spPr bwMode="auto">
          <a:xfrm>
            <a:off x="9667875" y="541338"/>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ar-EG"/>
          </a:p>
        </p:txBody>
      </p:sp>
      <p:sp>
        <p:nvSpPr>
          <p:cNvPr id="11298" name="Line 34"/>
          <p:cNvSpPr>
            <a:spLocks noChangeShapeType="1"/>
          </p:cNvSpPr>
          <p:nvPr/>
        </p:nvSpPr>
        <p:spPr bwMode="auto">
          <a:xfrm>
            <a:off x="9667875" y="1011238"/>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ar-EG"/>
          </a:p>
        </p:txBody>
      </p:sp>
      <p:sp>
        <p:nvSpPr>
          <p:cNvPr id="11299" name="Line 35"/>
          <p:cNvSpPr>
            <a:spLocks noChangeShapeType="1"/>
          </p:cNvSpPr>
          <p:nvPr/>
        </p:nvSpPr>
        <p:spPr bwMode="auto">
          <a:xfrm>
            <a:off x="9667875" y="1011238"/>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ar-EG"/>
          </a:p>
        </p:txBody>
      </p:sp>
      <p:sp>
        <p:nvSpPr>
          <p:cNvPr id="11300" name="Line 36"/>
          <p:cNvSpPr>
            <a:spLocks noChangeShapeType="1"/>
          </p:cNvSpPr>
          <p:nvPr/>
        </p:nvSpPr>
        <p:spPr bwMode="auto">
          <a:xfrm>
            <a:off x="9667875" y="1522413"/>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ar-EG"/>
          </a:p>
        </p:txBody>
      </p:sp>
      <p:sp>
        <p:nvSpPr>
          <p:cNvPr id="11301" name="Line 37"/>
          <p:cNvSpPr>
            <a:spLocks noChangeShapeType="1"/>
          </p:cNvSpPr>
          <p:nvPr/>
        </p:nvSpPr>
        <p:spPr bwMode="auto">
          <a:xfrm>
            <a:off x="9667875" y="1522413"/>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ar-EG"/>
          </a:p>
        </p:txBody>
      </p:sp>
      <p:sp>
        <p:nvSpPr>
          <p:cNvPr id="11302" name="Line 38"/>
          <p:cNvSpPr>
            <a:spLocks noChangeShapeType="1"/>
          </p:cNvSpPr>
          <p:nvPr/>
        </p:nvSpPr>
        <p:spPr bwMode="auto">
          <a:xfrm>
            <a:off x="9667875" y="2005013"/>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ar-EG"/>
          </a:p>
        </p:txBody>
      </p:sp>
      <p:sp>
        <p:nvSpPr>
          <p:cNvPr id="11303" name="Line 39"/>
          <p:cNvSpPr>
            <a:spLocks noChangeShapeType="1"/>
          </p:cNvSpPr>
          <p:nvPr/>
        </p:nvSpPr>
        <p:spPr bwMode="auto">
          <a:xfrm>
            <a:off x="9667875" y="2005013"/>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ar-EG"/>
          </a:p>
        </p:txBody>
      </p:sp>
      <p:sp>
        <p:nvSpPr>
          <p:cNvPr id="11304" name="Line 40"/>
          <p:cNvSpPr>
            <a:spLocks noChangeShapeType="1"/>
          </p:cNvSpPr>
          <p:nvPr/>
        </p:nvSpPr>
        <p:spPr bwMode="auto">
          <a:xfrm>
            <a:off x="9667875" y="2459038"/>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ar-EG"/>
          </a:p>
        </p:txBody>
      </p:sp>
      <p:sp>
        <p:nvSpPr>
          <p:cNvPr id="11305" name="Line 41"/>
          <p:cNvSpPr>
            <a:spLocks noChangeShapeType="1"/>
          </p:cNvSpPr>
          <p:nvPr/>
        </p:nvSpPr>
        <p:spPr bwMode="auto">
          <a:xfrm>
            <a:off x="9667875" y="2459038"/>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ar-EG"/>
          </a:p>
        </p:txBody>
      </p:sp>
      <p:sp>
        <p:nvSpPr>
          <p:cNvPr id="11306" name="Line 42"/>
          <p:cNvSpPr>
            <a:spLocks noChangeShapeType="1"/>
          </p:cNvSpPr>
          <p:nvPr/>
        </p:nvSpPr>
        <p:spPr bwMode="auto">
          <a:xfrm>
            <a:off x="9667875" y="2884488"/>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ar-EG"/>
          </a:p>
        </p:txBody>
      </p:sp>
      <p:sp>
        <p:nvSpPr>
          <p:cNvPr id="11307" name="Line 43"/>
          <p:cNvSpPr>
            <a:spLocks noChangeShapeType="1"/>
          </p:cNvSpPr>
          <p:nvPr/>
        </p:nvSpPr>
        <p:spPr bwMode="auto">
          <a:xfrm>
            <a:off x="9667875" y="2884488"/>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ar-EG"/>
          </a:p>
        </p:txBody>
      </p:sp>
      <p:sp>
        <p:nvSpPr>
          <p:cNvPr id="11308" name="Line 44"/>
          <p:cNvSpPr>
            <a:spLocks noChangeShapeType="1"/>
          </p:cNvSpPr>
          <p:nvPr/>
        </p:nvSpPr>
        <p:spPr bwMode="auto">
          <a:xfrm>
            <a:off x="9667875" y="3321050"/>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ar-EG"/>
          </a:p>
        </p:txBody>
      </p:sp>
      <p:sp>
        <p:nvSpPr>
          <p:cNvPr id="11309" name="Line 45"/>
          <p:cNvSpPr>
            <a:spLocks noChangeShapeType="1"/>
          </p:cNvSpPr>
          <p:nvPr/>
        </p:nvSpPr>
        <p:spPr bwMode="auto">
          <a:xfrm>
            <a:off x="9667875" y="3321050"/>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ar-EG"/>
          </a:p>
        </p:txBody>
      </p:sp>
      <p:sp>
        <p:nvSpPr>
          <p:cNvPr id="11310" name="Line 46"/>
          <p:cNvSpPr>
            <a:spLocks noChangeShapeType="1"/>
          </p:cNvSpPr>
          <p:nvPr/>
        </p:nvSpPr>
        <p:spPr bwMode="auto">
          <a:xfrm>
            <a:off x="9667875" y="3757613"/>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ar-EG"/>
          </a:p>
        </p:txBody>
      </p:sp>
      <p:sp>
        <p:nvSpPr>
          <p:cNvPr id="11311" name="Line 47"/>
          <p:cNvSpPr>
            <a:spLocks noChangeShapeType="1"/>
          </p:cNvSpPr>
          <p:nvPr/>
        </p:nvSpPr>
        <p:spPr bwMode="auto">
          <a:xfrm>
            <a:off x="9667875" y="3757613"/>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ar-EG"/>
          </a:p>
        </p:txBody>
      </p:sp>
      <p:sp>
        <p:nvSpPr>
          <p:cNvPr id="11312" name="Line 48"/>
          <p:cNvSpPr>
            <a:spLocks noChangeShapeType="1"/>
          </p:cNvSpPr>
          <p:nvPr/>
        </p:nvSpPr>
        <p:spPr bwMode="auto">
          <a:xfrm>
            <a:off x="9667875" y="4283075"/>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ar-EG"/>
          </a:p>
        </p:txBody>
      </p:sp>
      <p:sp>
        <p:nvSpPr>
          <p:cNvPr id="11313" name="Line 49"/>
          <p:cNvSpPr>
            <a:spLocks noChangeShapeType="1"/>
          </p:cNvSpPr>
          <p:nvPr/>
        </p:nvSpPr>
        <p:spPr bwMode="auto">
          <a:xfrm>
            <a:off x="9667875" y="4283075"/>
            <a:ext cx="0" cy="0"/>
          </a:xfrm>
          <a:prstGeom prst="line">
            <a:avLst/>
          </a:prstGeom>
          <a:noFill/>
          <a:ln w="12700"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ar-EG"/>
          </a:p>
        </p:txBody>
      </p:sp>
      <p:graphicFrame>
        <p:nvGraphicFramePr>
          <p:cNvPr id="385074" name="Group 50"/>
          <p:cNvGraphicFramePr>
            <a:graphicFrameLocks noGrp="1"/>
          </p:cNvGraphicFramePr>
          <p:nvPr>
            <p:ph/>
          </p:nvPr>
        </p:nvGraphicFramePr>
        <p:xfrm>
          <a:off x="0" y="0"/>
          <a:ext cx="9906000" cy="7105854"/>
        </p:xfrm>
        <a:graphic>
          <a:graphicData uri="http://schemas.openxmlformats.org/drawingml/2006/table">
            <a:tbl>
              <a:tblPr rtl="1"/>
              <a:tblGrid>
                <a:gridCol w="838200"/>
                <a:gridCol w="3657600"/>
                <a:gridCol w="2438400"/>
                <a:gridCol w="2971800"/>
              </a:tblGrid>
              <a:tr h="365741">
                <a:tc gridSpan="4">
                  <a:txBody>
                    <a:bodyPr/>
                    <a:lstStyle/>
                    <a:p>
                      <a:pPr marL="0" marR="0" lvl="0" indent="0" algn="ctr" defTabSz="912813" rtl="1" eaLnBrk="1" fontAlgn="base" latinLnBrk="0" hangingPunct="1">
                        <a:lnSpc>
                          <a:spcPct val="100000"/>
                        </a:lnSpc>
                        <a:spcBef>
                          <a:spcPct val="20000"/>
                        </a:spcBef>
                        <a:spcAft>
                          <a:spcPct val="0"/>
                        </a:spcAft>
                        <a:buClrTx/>
                        <a:buSzTx/>
                        <a:buFontTx/>
                        <a:buNone/>
                        <a:tabLst/>
                      </a:pPr>
                      <a:r>
                        <a:rPr kumimoji="0" lang="ar-EG" sz="1800" b="1" i="0" u="none" strike="noStrike" cap="none" normalizeH="0" baseline="0" smtClean="0">
                          <a:ln>
                            <a:noFill/>
                          </a:ln>
                          <a:solidFill>
                            <a:schemeClr val="tx1"/>
                          </a:solidFill>
                          <a:effectLst/>
                          <a:latin typeface="Times New Roman" pitchFamily="18" charset="0"/>
                          <a:cs typeface="Times New Roman" pitchFamily="18" charset="0"/>
                        </a:rPr>
                        <a:t>أساليب الحفاظ</a:t>
                      </a: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 </a:t>
                      </a:r>
                    </a:p>
                  </a:txBody>
                  <a:tcPr marT="45716" marB="4571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66"/>
                    </a:solidFill>
                  </a:tcPr>
                </a:tc>
                <a:tc hMerge="1">
                  <a:txBody>
                    <a:bodyPr/>
                    <a:lstStyle/>
                    <a:p>
                      <a:pPr rtl="1"/>
                      <a:endParaRPr lang="ar-EG"/>
                    </a:p>
                  </a:txBody>
                  <a:tcPr/>
                </a:tc>
                <a:tc hMerge="1">
                  <a:txBody>
                    <a:bodyPr/>
                    <a:lstStyle/>
                    <a:p>
                      <a:pPr rtl="1"/>
                      <a:endParaRPr lang="ar-EG"/>
                    </a:p>
                  </a:txBody>
                  <a:tcPr/>
                </a:tc>
                <a:tc hMerge="1">
                  <a:txBody>
                    <a:bodyPr/>
                    <a:lstStyle/>
                    <a:p>
                      <a:pPr rtl="1"/>
                      <a:endParaRPr lang="ar-EG"/>
                    </a:p>
                  </a:txBody>
                  <a:tcPr/>
                </a:tc>
              </a:tr>
              <a:tr h="365741">
                <a:tc gridSpan="4">
                  <a:txBody>
                    <a:bodyPr/>
                    <a:lstStyle/>
                    <a:p>
                      <a:pPr marL="0" marR="0" lvl="0" indent="0" algn="ctr" defTabSz="912813" rtl="1" eaLnBrk="1" fontAlgn="base" latinLnBrk="0" hangingPunct="1">
                        <a:lnSpc>
                          <a:spcPct val="100000"/>
                        </a:lnSpc>
                        <a:spcBef>
                          <a:spcPct val="20000"/>
                        </a:spcBef>
                        <a:spcAft>
                          <a:spcPct val="0"/>
                        </a:spcAft>
                        <a:buClrTx/>
                        <a:buSzTx/>
                        <a:buFontTx/>
                        <a:buNone/>
                        <a:tabLst/>
                      </a:pPr>
                      <a:r>
                        <a:rPr kumimoji="0" lang="ar-EG" sz="1800" b="1" i="0" u="none" strike="noStrike" cap="none" normalizeH="0" baseline="0" smtClean="0">
                          <a:ln>
                            <a:noFill/>
                          </a:ln>
                          <a:solidFill>
                            <a:srgbClr val="00F200"/>
                          </a:solidFill>
                          <a:effectLst/>
                          <a:latin typeface="Times New Roman" pitchFamily="18" charset="0"/>
                          <a:cs typeface="Times New Roman" pitchFamily="18" charset="0"/>
                        </a:rPr>
                        <a:t>الأساليب المختلفة للتعامل مع المبني الأثري و محيطه</a:t>
                      </a:r>
                      <a:r>
                        <a:rPr kumimoji="0" lang="ar-EG" sz="1800" b="0" i="0" u="none" strike="noStrike" cap="none" normalizeH="0" baseline="0" smtClean="0">
                          <a:ln>
                            <a:noFill/>
                          </a:ln>
                          <a:solidFill>
                            <a:schemeClr val="tx1"/>
                          </a:solidFill>
                          <a:effectLst/>
                          <a:latin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T="45716" marB="4571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hMerge="1">
                  <a:txBody>
                    <a:bodyPr/>
                    <a:lstStyle/>
                    <a:p>
                      <a:pPr rtl="1"/>
                      <a:endParaRPr lang="ar-EG"/>
                    </a:p>
                  </a:txBody>
                  <a:tcPr/>
                </a:tc>
                <a:tc hMerge="1">
                  <a:txBody>
                    <a:bodyPr/>
                    <a:lstStyle/>
                    <a:p>
                      <a:pPr rtl="1"/>
                      <a:endParaRPr lang="ar-EG"/>
                    </a:p>
                  </a:txBody>
                  <a:tcPr/>
                </a:tc>
                <a:tc hMerge="1">
                  <a:txBody>
                    <a:bodyPr/>
                    <a:lstStyle/>
                    <a:p>
                      <a:pPr rtl="1"/>
                      <a:endParaRPr lang="ar-EG"/>
                    </a:p>
                  </a:txBody>
                  <a:tcPr/>
                </a:tc>
              </a:tr>
              <a:tr h="385726">
                <a:tc rowSpan="11">
                  <a:txBody>
                    <a:bodyPr/>
                    <a:lstStyle/>
                    <a:p>
                      <a:pPr marL="0" marR="0" lvl="0" indent="0" algn="ctr" defTabSz="912813" rtl="1" eaLnBrk="1" fontAlgn="base" latinLnBrk="0" hangingPunct="1">
                        <a:lnSpc>
                          <a:spcPct val="100000"/>
                        </a:lnSpc>
                        <a:spcBef>
                          <a:spcPct val="20000"/>
                        </a:spcBef>
                        <a:spcAft>
                          <a:spcPct val="0"/>
                        </a:spcAft>
                        <a:buClrTx/>
                        <a:buSzTx/>
                        <a:buFontTx/>
                        <a:buNone/>
                        <a:tabLst/>
                      </a:pPr>
                      <a:r>
                        <a:rPr kumimoji="0" lang="ar-EG" sz="1800" b="1" i="0" u="none" strike="noStrike" cap="none" normalizeH="0" baseline="0" smtClean="0">
                          <a:ln>
                            <a:noFill/>
                          </a:ln>
                          <a:solidFill>
                            <a:schemeClr val="tx1"/>
                          </a:solidFill>
                          <a:effectLst/>
                          <a:latin typeface="Times New Roman" pitchFamily="18" charset="0"/>
                          <a:cs typeface="Times New Roman" pitchFamily="18" charset="0"/>
                        </a:rPr>
                        <a:t>أساليب التسجيل و الرفع المختلفة للمبني الأثري</a:t>
                      </a:r>
                      <a:endParaRPr kumimoji="0" lang="en-US" sz="1800" b="1" i="0" u="none" strike="noStrike" cap="none" normalizeH="0" baseline="0" smtClean="0">
                        <a:ln>
                          <a:noFill/>
                        </a:ln>
                        <a:solidFill>
                          <a:schemeClr val="tx1"/>
                        </a:solidFill>
                        <a:effectLst/>
                        <a:latin typeface="Times New Roman" pitchFamily="18" charset="0"/>
                        <a:cs typeface="Times New Roman" pitchFamily="18" charset="0"/>
                      </a:endParaRP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r" defTabSz="912813" rtl="1" eaLnBrk="1" fontAlgn="base" latinLnBrk="0" hangingPunct="1">
                        <a:lnSpc>
                          <a:spcPct val="100000"/>
                        </a:lnSpc>
                        <a:spcBef>
                          <a:spcPct val="20000"/>
                        </a:spcBef>
                        <a:spcAft>
                          <a:spcPct val="0"/>
                        </a:spcAft>
                        <a:buClrTx/>
                        <a:buSzTx/>
                        <a:buFontTx/>
                        <a:buNone/>
                        <a:tabLst/>
                      </a:pPr>
                      <a:r>
                        <a:rPr kumimoji="0" lang="ar-EG" altLang="zh-CN" sz="1800" b="1" i="0" u="none" strike="noStrike" cap="none" normalizeH="0" baseline="0" smtClean="0">
                          <a:ln>
                            <a:noFill/>
                          </a:ln>
                          <a:solidFill>
                            <a:schemeClr val="tx1"/>
                          </a:solidFill>
                          <a:effectLst/>
                          <a:latin typeface="Times New Roman" pitchFamily="18" charset="0"/>
                          <a:cs typeface="Times New Roman" pitchFamily="18" charset="0"/>
                        </a:rPr>
                        <a:t>(1) أعمال تتعلق بالمبني</a:t>
                      </a:r>
                      <a:r>
                        <a:rPr kumimoji="0" lang="en-US" altLang="zh-CN" sz="1800" b="1"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 </a:t>
                      </a:r>
                      <a:endParaRPr kumimoji="0" lang="en-US" sz="1800" b="1" i="0" u="none" strike="noStrike" cap="none" normalizeH="0" baseline="0" smtClean="0">
                        <a:ln>
                          <a:noFill/>
                        </a:ln>
                        <a:solidFill>
                          <a:schemeClr val="tx1"/>
                        </a:solidFill>
                        <a:effectLst/>
                        <a:latin typeface="Times New Roman" pitchFamily="18" charset="0"/>
                        <a:cs typeface="Times New Roman" pitchFamily="18" charset="0"/>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9B4FF"/>
                    </a:solidFill>
                  </a:tcPr>
                </a:tc>
                <a:tc>
                  <a:txBody>
                    <a:bodyPr/>
                    <a:lstStyle/>
                    <a:p>
                      <a:pPr marL="0" marR="0" lvl="0" indent="0" algn="r" defTabSz="912813" rtl="1" eaLnBrk="1" fontAlgn="base" latinLnBrk="0" hangingPunct="1">
                        <a:lnSpc>
                          <a:spcPct val="100000"/>
                        </a:lnSpc>
                        <a:spcBef>
                          <a:spcPct val="20000"/>
                        </a:spcBef>
                        <a:spcAft>
                          <a:spcPct val="0"/>
                        </a:spcAft>
                        <a:buClrTx/>
                        <a:buSzTx/>
                        <a:buFontTx/>
                        <a:buNone/>
                        <a:tabLst/>
                      </a:pPr>
                      <a:r>
                        <a:rPr kumimoji="0" lang="ar-EG" altLang="zh-CN" sz="1800" b="1" i="0" u="none" strike="noStrike" cap="none" normalizeH="0" baseline="0" smtClean="0">
                          <a:ln>
                            <a:noFill/>
                          </a:ln>
                          <a:solidFill>
                            <a:schemeClr val="tx1"/>
                          </a:solidFill>
                          <a:effectLst/>
                          <a:latin typeface="Times New Roman" pitchFamily="18" charset="0"/>
                          <a:cs typeface="Times New Roman" pitchFamily="18" charset="0"/>
                        </a:rPr>
                        <a:t>(2)أعمال تتعلق بوظيفة المبني</a:t>
                      </a:r>
                      <a:r>
                        <a:rPr kumimoji="0" lang="en-US" altLang="zh-CN" sz="18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 </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9B4FF"/>
                    </a:solidFill>
                  </a:tcPr>
                </a:tc>
                <a:tc>
                  <a:txBody>
                    <a:bodyPr/>
                    <a:lstStyle/>
                    <a:p>
                      <a:pPr marL="0" marR="0" lvl="0" indent="0" algn="r" defTabSz="912813" rtl="1" eaLnBrk="1" fontAlgn="base" latinLnBrk="0" hangingPunct="1">
                        <a:lnSpc>
                          <a:spcPct val="100000"/>
                        </a:lnSpc>
                        <a:spcBef>
                          <a:spcPct val="20000"/>
                        </a:spcBef>
                        <a:spcAft>
                          <a:spcPct val="0"/>
                        </a:spcAft>
                        <a:buClrTx/>
                        <a:buSzTx/>
                        <a:buFontTx/>
                        <a:buNone/>
                        <a:tabLst/>
                      </a:pPr>
                      <a:r>
                        <a:rPr kumimoji="0" lang="ar-EG" altLang="zh-CN" sz="1800" b="1" i="0" u="none" strike="noStrike" cap="none" normalizeH="0" baseline="0" smtClean="0">
                          <a:ln>
                            <a:noFill/>
                          </a:ln>
                          <a:solidFill>
                            <a:schemeClr val="tx1"/>
                          </a:solidFill>
                          <a:effectLst/>
                          <a:latin typeface="Times New Roman" pitchFamily="18" charset="0"/>
                          <a:cs typeface="Times New Roman" pitchFamily="18" charset="0"/>
                        </a:rPr>
                        <a:t>(3)أعمال تتعلق بالبيئة المحيطة</a:t>
                      </a:r>
                      <a:r>
                        <a:rPr kumimoji="0" lang="en-US" altLang="zh-CN" sz="18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 </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9B4FF"/>
                    </a:solidFill>
                  </a:tcPr>
                </a:tc>
              </a:tr>
              <a:tr h="737582">
                <a:tc vMerge="1">
                  <a:txBody>
                    <a:bodyPr/>
                    <a:lstStyle/>
                    <a:p>
                      <a:pPr rtl="1"/>
                      <a:endParaRPr lang="ar-EG"/>
                    </a:p>
                  </a:txBody>
                  <a:tcPr/>
                </a:tc>
                <a:tc>
                  <a:txBody>
                    <a:bodyPr/>
                    <a:lstStyle/>
                    <a:p>
                      <a:pPr marL="0" marR="0" lvl="0" indent="0" algn="r" defTabSz="912813" rtl="1" eaLnBrk="1" fontAlgn="base" latinLnBrk="0" hangingPunct="1">
                        <a:lnSpc>
                          <a:spcPct val="80000"/>
                        </a:lnSpc>
                        <a:spcBef>
                          <a:spcPct val="20000"/>
                        </a:spcBef>
                        <a:spcAft>
                          <a:spcPct val="0"/>
                        </a:spcAft>
                        <a:buClrTx/>
                        <a:buSzTx/>
                        <a:buFontTx/>
                        <a:buNone/>
                        <a:tabLst/>
                      </a:pPr>
                      <a:r>
                        <a:rPr kumimoji="0" lang="ar-EG" altLang="zh-CN" sz="1800" b="1" i="0" u="none" strike="noStrike" cap="none" normalizeH="0" baseline="0" smtClean="0">
                          <a:ln>
                            <a:noFill/>
                          </a:ln>
                          <a:solidFill>
                            <a:schemeClr val="tx1"/>
                          </a:solidFill>
                          <a:effectLst/>
                          <a:latin typeface="Times New Roman" pitchFamily="18" charset="0"/>
                          <a:cs typeface="Times New Roman" pitchFamily="18" charset="0"/>
                        </a:rPr>
                        <a:t>االصيانة                        </a:t>
                      </a:r>
                      <a:r>
                        <a:rPr kumimoji="0" lang="en-US" altLang="zh-CN" sz="1800" b="1"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Maintenance </a:t>
                      </a:r>
                      <a:r>
                        <a:rPr kumimoji="0" lang="ar-EG" altLang="zh-CN" sz="1800" b="1" i="0" u="none" strike="noStrike" cap="none" normalizeH="0" baseline="0" smtClean="0">
                          <a:ln>
                            <a:noFill/>
                          </a:ln>
                          <a:solidFill>
                            <a:schemeClr val="tx1"/>
                          </a:solidFill>
                          <a:effectLst/>
                          <a:latin typeface="Times New Roman" pitchFamily="18" charset="0"/>
                          <a:cs typeface="Times New Roman" pitchFamily="18" charset="0"/>
                        </a:rPr>
                        <a:t> </a:t>
                      </a:r>
                    </a:p>
                    <a:p>
                      <a:pPr marL="0" marR="0" lvl="0" indent="0" algn="r" defTabSz="912813" rtl="1" eaLnBrk="1" fontAlgn="base" latinLnBrk="0" hangingPunct="1">
                        <a:lnSpc>
                          <a:spcPct val="80000"/>
                        </a:lnSpc>
                        <a:spcBef>
                          <a:spcPct val="20000"/>
                        </a:spcBef>
                        <a:spcAft>
                          <a:spcPct val="0"/>
                        </a:spcAft>
                        <a:buClrTx/>
                        <a:buSzTx/>
                        <a:buFontTx/>
                        <a:buNone/>
                        <a:tabLst/>
                      </a:pPr>
                      <a:endParaRPr kumimoji="0" lang="en-US" sz="1800" b="1" i="0" u="none" strike="noStrike" cap="none" normalizeH="0" baseline="0" smtClean="0">
                        <a:ln>
                          <a:noFill/>
                        </a:ln>
                        <a:solidFill>
                          <a:schemeClr val="tx1"/>
                        </a:solidFill>
                        <a:effectLst/>
                        <a:latin typeface="Times New Roman" pitchFamily="18" charset="0"/>
                        <a:cs typeface="Times New Roman" pitchFamily="18" charset="0"/>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2813" rtl="1" eaLnBrk="1" fontAlgn="base" latinLnBrk="0" hangingPunct="1">
                        <a:lnSpc>
                          <a:spcPct val="80000"/>
                        </a:lnSpc>
                        <a:spcBef>
                          <a:spcPct val="20000"/>
                        </a:spcBef>
                        <a:spcAft>
                          <a:spcPct val="0"/>
                        </a:spcAft>
                        <a:buClrTx/>
                        <a:buSzTx/>
                        <a:buFontTx/>
                        <a:buNone/>
                        <a:tabLst/>
                      </a:pPr>
                      <a:r>
                        <a:rPr kumimoji="0" lang="ar-EG" altLang="zh-CN" sz="1800" b="1" i="0" u="none" strike="noStrike" cap="none" normalizeH="0" baseline="0" smtClean="0">
                          <a:ln>
                            <a:noFill/>
                          </a:ln>
                          <a:solidFill>
                            <a:schemeClr val="tx1"/>
                          </a:solidFill>
                          <a:effectLst/>
                          <a:latin typeface="Times New Roman" pitchFamily="18" charset="0"/>
                          <a:cs typeface="Times New Roman" pitchFamily="18" charset="0"/>
                        </a:rPr>
                        <a:t>إعادة التأهيل</a:t>
                      </a:r>
                    </a:p>
                    <a:p>
                      <a:pPr marL="0" marR="0" lvl="0" indent="0" algn="ctr" defTabSz="912813" rtl="1" eaLnBrk="1" fontAlgn="base" latinLnBrk="0" hangingPunct="1">
                        <a:lnSpc>
                          <a:spcPct val="80000"/>
                        </a:lnSpc>
                        <a:spcBef>
                          <a:spcPct val="20000"/>
                        </a:spcBef>
                        <a:spcAft>
                          <a:spcPct val="0"/>
                        </a:spcAft>
                        <a:buClrTx/>
                        <a:buSzTx/>
                        <a:buFontTx/>
                        <a:buNone/>
                        <a:tabLst/>
                      </a:pPr>
                      <a:r>
                        <a:rPr kumimoji="0" lang="en-US" altLang="zh-CN" sz="1800" b="1"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Rehabilitation</a:t>
                      </a:r>
                      <a:r>
                        <a:rPr kumimoji="0" lang="en-US" altLang="zh-CN" sz="2800" b="1"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 </a:t>
                      </a:r>
                      <a:endParaRPr kumimoji="0" lang="en-US" sz="2800" b="1" i="0" u="none" strike="noStrike" cap="none" normalizeH="0" baseline="0" smtClean="0">
                        <a:ln>
                          <a:noFill/>
                        </a:ln>
                        <a:solidFill>
                          <a:schemeClr val="tx1"/>
                        </a:solidFill>
                        <a:effectLst/>
                        <a:latin typeface="Times New Roman" pitchFamily="18" charset="0"/>
                        <a:cs typeface="Times New Roman" pitchFamily="18" charset="0"/>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200"/>
                    </a:solidFill>
                  </a:tcPr>
                </a:tc>
                <a:tc>
                  <a:txBody>
                    <a:bodyPr/>
                    <a:lstStyle/>
                    <a:p>
                      <a:pPr marL="0" marR="0" lvl="0" indent="0" algn="ctr" defTabSz="912813" rtl="1" eaLnBrk="1" fontAlgn="base" latinLnBrk="0" hangingPunct="1">
                        <a:lnSpc>
                          <a:spcPct val="80000"/>
                        </a:lnSpc>
                        <a:spcBef>
                          <a:spcPct val="20000"/>
                        </a:spcBef>
                        <a:spcAft>
                          <a:spcPct val="0"/>
                        </a:spcAft>
                        <a:buClrTx/>
                        <a:buSzTx/>
                        <a:buFontTx/>
                        <a:buNone/>
                        <a:tabLst/>
                      </a:pPr>
                      <a:r>
                        <a:rPr kumimoji="0" lang="ar-EG" altLang="zh-CN" sz="1800" b="1" i="0" u="none" strike="noStrike" cap="none" normalizeH="0" baseline="0" smtClean="0">
                          <a:ln>
                            <a:noFill/>
                          </a:ln>
                          <a:solidFill>
                            <a:schemeClr val="tx1"/>
                          </a:solidFill>
                          <a:effectLst/>
                          <a:latin typeface="Times New Roman" pitchFamily="18" charset="0"/>
                          <a:cs typeface="Times New Roman" pitchFamily="18" charset="0"/>
                        </a:rPr>
                        <a:t>التحديث والتجديد</a:t>
                      </a:r>
                    </a:p>
                    <a:p>
                      <a:pPr marL="0" marR="0" lvl="0" indent="0" algn="ctr" defTabSz="912813" rtl="1" eaLnBrk="1" fontAlgn="base" latinLnBrk="0" hangingPunct="1">
                        <a:lnSpc>
                          <a:spcPct val="80000"/>
                        </a:lnSpc>
                        <a:spcBef>
                          <a:spcPct val="20000"/>
                        </a:spcBef>
                        <a:spcAft>
                          <a:spcPct val="0"/>
                        </a:spcAft>
                        <a:buClrTx/>
                        <a:buSzTx/>
                        <a:buFontTx/>
                        <a:buNone/>
                        <a:tabLst/>
                      </a:pPr>
                      <a:r>
                        <a:rPr kumimoji="0" lang="en-US" altLang="zh-CN" sz="1800" b="1"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Renewal and Renovation</a:t>
                      </a:r>
                      <a:r>
                        <a:rPr kumimoji="0" lang="en-US" altLang="zh-CN" sz="28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 </a:t>
                      </a:r>
                      <a:endParaRPr kumimoji="0" lang="en-US" sz="2800" b="0" i="0" u="none" strike="noStrike" cap="none" normalizeH="0" baseline="0" smtClean="0">
                        <a:ln>
                          <a:noFill/>
                        </a:ln>
                        <a:solidFill>
                          <a:schemeClr val="tx1"/>
                        </a:solidFill>
                        <a:effectLst/>
                        <a:latin typeface="Times New Roman" pitchFamily="18" charset="0"/>
                        <a:cs typeface="Times New Roman" pitchFamily="18" charset="0"/>
                      </a:endParaRP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B69E6"/>
                    </a:solidFill>
                  </a:tcPr>
                </a:tc>
              </a:tr>
              <a:tr h="562329">
                <a:tc vMerge="1">
                  <a:txBody>
                    <a:bodyPr/>
                    <a:lstStyle/>
                    <a:p>
                      <a:pPr rtl="1"/>
                      <a:endParaRPr lang="ar-EG"/>
                    </a:p>
                  </a:txBody>
                  <a:tcPr/>
                </a:tc>
                <a:tc>
                  <a:txBody>
                    <a:bodyPr/>
                    <a:lstStyle/>
                    <a:p>
                      <a:pPr marL="0" marR="0" lvl="0" indent="0" algn="r" defTabSz="912813" rtl="1" eaLnBrk="1" fontAlgn="base" latinLnBrk="0" hangingPunct="1">
                        <a:lnSpc>
                          <a:spcPct val="100000"/>
                        </a:lnSpc>
                        <a:spcBef>
                          <a:spcPct val="20000"/>
                        </a:spcBef>
                        <a:spcAft>
                          <a:spcPct val="0"/>
                        </a:spcAft>
                        <a:buClrTx/>
                        <a:buSzTx/>
                        <a:buFontTx/>
                        <a:buNone/>
                        <a:tabLst/>
                      </a:pPr>
                      <a:r>
                        <a:rPr kumimoji="0" lang="ar-EG" altLang="zh-CN" sz="1800" b="1" i="0" u="none" strike="noStrike" cap="none" normalizeH="0" baseline="0" smtClean="0">
                          <a:ln>
                            <a:noFill/>
                          </a:ln>
                          <a:solidFill>
                            <a:schemeClr val="tx1"/>
                          </a:solidFill>
                          <a:effectLst/>
                          <a:latin typeface="Times New Roman" pitchFamily="18" charset="0"/>
                          <a:cs typeface="Times New Roman" pitchFamily="18" charset="0"/>
                        </a:rPr>
                        <a:t>الحفظ والحماية              </a:t>
                      </a:r>
                      <a:r>
                        <a:rPr kumimoji="0" lang="en-US" altLang="zh-CN" sz="1800" b="1"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Preservation</a:t>
                      </a:r>
                      <a:r>
                        <a:rPr kumimoji="0" lang="en-US" altLang="zh-CN" sz="2800" b="1"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 </a:t>
                      </a:r>
                      <a:endParaRPr kumimoji="0" lang="en-US" sz="2800" b="1" i="0" u="none" strike="noStrike" cap="none" normalizeH="0" baseline="0" smtClean="0">
                        <a:ln>
                          <a:noFill/>
                        </a:ln>
                        <a:solidFill>
                          <a:schemeClr val="tx1"/>
                        </a:solidFill>
                        <a:effectLst/>
                        <a:latin typeface="Times New Roman" pitchFamily="18" charset="0"/>
                        <a:cs typeface="Times New Roman" pitchFamily="18" charset="0"/>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2813" rtl="1" eaLnBrk="1" fontAlgn="base" latinLnBrk="0" hangingPunct="1">
                        <a:lnSpc>
                          <a:spcPct val="55000"/>
                        </a:lnSpc>
                        <a:spcBef>
                          <a:spcPct val="20000"/>
                        </a:spcBef>
                        <a:spcAft>
                          <a:spcPct val="0"/>
                        </a:spcAft>
                        <a:buClrTx/>
                        <a:buSzTx/>
                        <a:buFontTx/>
                        <a:buNone/>
                        <a:tabLst/>
                      </a:pPr>
                      <a:r>
                        <a:rPr kumimoji="0" lang="ar-EG" altLang="zh-CN" sz="1800" b="1" i="0" u="none" strike="noStrike" cap="none" normalizeH="0" baseline="0" smtClean="0">
                          <a:ln>
                            <a:noFill/>
                          </a:ln>
                          <a:solidFill>
                            <a:schemeClr val="tx1"/>
                          </a:solidFill>
                          <a:effectLst/>
                          <a:latin typeface="Times New Roman" pitchFamily="18" charset="0"/>
                          <a:cs typeface="Times New Roman" pitchFamily="18" charset="0"/>
                        </a:rPr>
                        <a:t>إعادة الاستخدام</a:t>
                      </a:r>
                      <a:r>
                        <a:rPr kumimoji="0" lang="en-US" altLang="zh-CN" sz="1800" b="1"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 </a:t>
                      </a:r>
                      <a:endParaRPr kumimoji="0" lang="ar-EG" altLang="zh-CN" sz="18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2813" rtl="1" eaLnBrk="1" fontAlgn="base" latinLnBrk="0" hangingPunct="1">
                        <a:lnSpc>
                          <a:spcPct val="55000"/>
                        </a:lnSpc>
                        <a:spcBef>
                          <a:spcPct val="20000"/>
                        </a:spcBef>
                        <a:spcAft>
                          <a:spcPct val="0"/>
                        </a:spcAft>
                        <a:buClrTx/>
                        <a:buSzTx/>
                        <a:buFontTx/>
                        <a:buNone/>
                        <a:tabLst/>
                      </a:pPr>
                      <a:r>
                        <a:rPr kumimoji="0" lang="en-US" altLang="zh-CN" sz="1800" b="1" i="0" u="none" strike="noStrike" cap="none" normalizeH="0" baseline="0" smtClean="0">
                          <a:ln>
                            <a:noFill/>
                          </a:ln>
                          <a:solidFill>
                            <a:schemeClr val="tx1"/>
                          </a:solidFill>
                          <a:effectLst/>
                          <a:latin typeface="Times New Roman" pitchFamily="18" charset="0"/>
                          <a:ea typeface="SimSun" pitchFamily="2" charset="-122"/>
                          <a:cs typeface="Arial" pitchFamily="34" charset="0"/>
                        </a:rPr>
                        <a:t>Adaptive reuse</a:t>
                      </a:r>
                      <a:r>
                        <a:rPr kumimoji="0" lang="en-US" altLang="zh-CN" sz="2800" b="0" i="0" u="none" strike="noStrike" cap="none" normalizeH="0" baseline="0" smtClean="0">
                          <a:ln>
                            <a:noFill/>
                          </a:ln>
                          <a:solidFill>
                            <a:schemeClr val="tx1"/>
                          </a:solidFill>
                          <a:effectLst/>
                          <a:latin typeface="Times New Roman" pitchFamily="18" charset="0"/>
                          <a:ea typeface="SimSun" pitchFamily="2" charset="-122"/>
                          <a:cs typeface="Arial" pitchFamily="34" charset="0"/>
                        </a:rPr>
                        <a:t> </a:t>
                      </a:r>
                      <a:endParaRPr kumimoji="0" lang="en-US" sz="2800" b="0" i="0" u="none" strike="noStrike" cap="none" normalizeH="0" baseline="0" smtClean="0">
                        <a:ln>
                          <a:noFill/>
                        </a:ln>
                        <a:solidFill>
                          <a:schemeClr val="tx1"/>
                        </a:solidFill>
                        <a:effectLst/>
                        <a:latin typeface="Times New Roman" pitchFamily="18" charset="0"/>
                        <a:cs typeface="Times New Roman" pitchFamily="18" charset="0"/>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200"/>
                    </a:solidFill>
                  </a:tcPr>
                </a:tc>
                <a:tc>
                  <a:txBody>
                    <a:bodyPr/>
                    <a:lstStyle/>
                    <a:p>
                      <a:pPr marL="0" marR="0" lvl="0" indent="0" algn="ctr" defTabSz="912813" rtl="1" eaLnBrk="1" fontAlgn="base" latinLnBrk="0" hangingPunct="1">
                        <a:lnSpc>
                          <a:spcPct val="100000"/>
                        </a:lnSpc>
                        <a:spcBef>
                          <a:spcPct val="20000"/>
                        </a:spcBef>
                        <a:spcAft>
                          <a:spcPct val="0"/>
                        </a:spcAft>
                        <a:buClrTx/>
                        <a:buSzTx/>
                        <a:buFontTx/>
                        <a:buNone/>
                        <a:tabLst/>
                      </a:pPr>
                      <a:r>
                        <a:rPr kumimoji="0" lang="ar-EG" altLang="zh-CN" sz="1800" b="1" i="0" u="none" strike="noStrike" cap="none" normalizeH="0" baseline="0" smtClean="0">
                          <a:ln>
                            <a:noFill/>
                          </a:ln>
                          <a:solidFill>
                            <a:schemeClr val="tx1"/>
                          </a:solidFill>
                          <a:effectLst/>
                          <a:latin typeface="Times New Roman" pitchFamily="18" charset="0"/>
                          <a:cs typeface="Times New Roman" pitchFamily="18" charset="0"/>
                        </a:rPr>
                        <a:t>أعمال التطوير</a:t>
                      </a:r>
                      <a:r>
                        <a:rPr kumimoji="0" lang="en-US" altLang="zh-CN" sz="1800" b="1"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Development</a:t>
                      </a:r>
                      <a:r>
                        <a:rPr kumimoji="0" lang="en-US" altLang="zh-CN" sz="28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 </a:t>
                      </a:r>
                      <a:endParaRPr kumimoji="0" lang="en-US" sz="2800" b="0" i="0" u="none" strike="noStrike" cap="none" normalizeH="0" baseline="0" smtClean="0">
                        <a:ln>
                          <a:noFill/>
                        </a:ln>
                        <a:solidFill>
                          <a:schemeClr val="tx1"/>
                        </a:solidFill>
                        <a:effectLst/>
                        <a:latin typeface="Times New Roman" pitchFamily="18" charset="0"/>
                        <a:cs typeface="Times New Roman" pitchFamily="18" charset="0"/>
                      </a:endParaRP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B69E6"/>
                    </a:solidFill>
                  </a:tcPr>
                </a:tc>
              </a:tr>
              <a:tr h="518135">
                <a:tc vMerge="1">
                  <a:txBody>
                    <a:bodyPr/>
                    <a:lstStyle/>
                    <a:p>
                      <a:pPr rtl="1"/>
                      <a:endParaRPr lang="ar-EG"/>
                    </a:p>
                  </a:txBody>
                  <a:tcPr/>
                </a:tc>
                <a:tc>
                  <a:txBody>
                    <a:bodyPr/>
                    <a:lstStyle/>
                    <a:p>
                      <a:pPr marL="0" marR="0" lvl="0" indent="0" algn="r" defTabSz="912813" rtl="1" eaLnBrk="1" fontAlgn="base" latinLnBrk="0" hangingPunct="1">
                        <a:lnSpc>
                          <a:spcPct val="100000"/>
                        </a:lnSpc>
                        <a:spcBef>
                          <a:spcPct val="20000"/>
                        </a:spcBef>
                        <a:spcAft>
                          <a:spcPct val="0"/>
                        </a:spcAft>
                        <a:buClrTx/>
                        <a:buSzTx/>
                        <a:buFontTx/>
                        <a:buNone/>
                        <a:tabLst/>
                      </a:pPr>
                      <a:r>
                        <a:rPr kumimoji="0" lang="ar-EG" altLang="zh-CN" sz="1800" b="1" i="0" u="none" strike="noStrike" cap="none" normalizeH="0" baseline="0" smtClean="0">
                          <a:ln>
                            <a:noFill/>
                          </a:ln>
                          <a:solidFill>
                            <a:schemeClr val="tx1"/>
                          </a:solidFill>
                          <a:effectLst/>
                          <a:latin typeface="Times New Roman" pitchFamily="18" charset="0"/>
                          <a:cs typeface="Times New Roman" pitchFamily="18" charset="0"/>
                        </a:rPr>
                        <a:t>الترميم                          </a:t>
                      </a:r>
                      <a:r>
                        <a:rPr kumimoji="0" lang="en-US" altLang="zh-CN" sz="1800" b="1"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Restoration </a:t>
                      </a:r>
                      <a:endParaRPr kumimoji="0" lang="en-US" sz="1800" b="1" i="0" u="none" strike="noStrike" cap="none" normalizeH="0" baseline="0" smtClean="0">
                        <a:ln>
                          <a:noFill/>
                        </a:ln>
                        <a:solidFill>
                          <a:schemeClr val="tx1"/>
                        </a:solidFill>
                        <a:effectLst/>
                        <a:latin typeface="Times New Roman" pitchFamily="18" charset="0"/>
                        <a:cs typeface="Times New Roman" pitchFamily="18" charset="0"/>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r" defTabSz="912813"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cs typeface="Times New Roman" pitchFamily="18" charset="0"/>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2813" rtl="1" eaLnBrk="1" fontAlgn="base" latinLnBrk="0" hangingPunct="1">
                        <a:lnSpc>
                          <a:spcPct val="100000"/>
                        </a:lnSpc>
                        <a:spcBef>
                          <a:spcPct val="20000"/>
                        </a:spcBef>
                        <a:spcAft>
                          <a:spcPct val="0"/>
                        </a:spcAft>
                        <a:buClrTx/>
                        <a:buSzTx/>
                        <a:buFontTx/>
                        <a:buNone/>
                        <a:tabLst/>
                      </a:pPr>
                      <a:r>
                        <a:rPr kumimoji="0" lang="ar-EG" altLang="zh-CN" sz="1800" b="1" i="0" u="none" strike="noStrike" cap="none" normalizeH="0" baseline="0" smtClean="0">
                          <a:ln>
                            <a:noFill/>
                          </a:ln>
                          <a:solidFill>
                            <a:schemeClr val="tx1"/>
                          </a:solidFill>
                          <a:effectLst/>
                          <a:latin typeface="Times New Roman" pitchFamily="18" charset="0"/>
                          <a:cs typeface="Times New Roman" pitchFamily="18" charset="0"/>
                        </a:rPr>
                        <a:t>الإزالة            </a:t>
                      </a:r>
                      <a:r>
                        <a:rPr kumimoji="0" lang="en-US" altLang="zh-CN" sz="1800" b="1"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Clearance</a:t>
                      </a:r>
                      <a:r>
                        <a:rPr kumimoji="0" lang="en-US" altLang="zh-CN" sz="28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 </a:t>
                      </a:r>
                      <a:endParaRPr kumimoji="0" lang="en-US" sz="2800" b="0" i="0" u="none" strike="noStrike" cap="none" normalizeH="0" baseline="0" smtClean="0">
                        <a:ln>
                          <a:noFill/>
                        </a:ln>
                        <a:solidFill>
                          <a:schemeClr val="tx1"/>
                        </a:solidFill>
                        <a:effectLst/>
                        <a:latin typeface="Times New Roman" pitchFamily="18" charset="0"/>
                        <a:cs typeface="Times New Roman" pitchFamily="18" charset="0"/>
                      </a:endParaRP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B69E6"/>
                    </a:solidFill>
                  </a:tcPr>
                </a:tc>
              </a:tr>
              <a:tr h="632430">
                <a:tc vMerge="1">
                  <a:txBody>
                    <a:bodyPr/>
                    <a:lstStyle/>
                    <a:p>
                      <a:pPr rtl="1"/>
                      <a:endParaRPr lang="ar-EG"/>
                    </a:p>
                  </a:txBody>
                  <a:tcPr/>
                </a:tc>
                <a:tc>
                  <a:txBody>
                    <a:bodyPr/>
                    <a:lstStyle/>
                    <a:p>
                      <a:pPr marL="0" marR="0" lvl="0" indent="0" algn="r" defTabSz="912813" rtl="1" eaLnBrk="1" fontAlgn="base" latinLnBrk="0" hangingPunct="1">
                        <a:lnSpc>
                          <a:spcPct val="65000"/>
                        </a:lnSpc>
                        <a:spcBef>
                          <a:spcPct val="20000"/>
                        </a:spcBef>
                        <a:spcAft>
                          <a:spcPct val="0"/>
                        </a:spcAft>
                        <a:buClrTx/>
                        <a:buSzTx/>
                        <a:buFontTx/>
                        <a:buNone/>
                        <a:tabLst/>
                      </a:pPr>
                      <a:r>
                        <a:rPr kumimoji="0" lang="ar-EG" altLang="zh-CN" sz="1800" b="1" i="0" u="none" strike="noStrike" cap="none" normalizeH="0" baseline="0" smtClean="0">
                          <a:ln>
                            <a:noFill/>
                          </a:ln>
                          <a:solidFill>
                            <a:schemeClr val="tx1"/>
                          </a:solidFill>
                          <a:effectLst/>
                          <a:latin typeface="Times New Roman" pitchFamily="18" charset="0"/>
                          <a:cs typeface="Times New Roman" pitchFamily="18" charset="0"/>
                        </a:rPr>
                        <a:t>الإصلاح                                </a:t>
                      </a:r>
                      <a:r>
                        <a:rPr kumimoji="0" lang="en-US" altLang="zh-CN" sz="1800" b="1"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Repair</a:t>
                      </a:r>
                      <a:r>
                        <a:rPr kumimoji="0" lang="en-US" altLang="zh-CN" sz="2800" b="1"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 </a:t>
                      </a:r>
                      <a:r>
                        <a:rPr kumimoji="0" lang="ar-EG" altLang="zh-CN" sz="2800" b="1" i="0" u="none" strike="noStrike" cap="none" normalizeH="0" baseline="0" smtClean="0">
                          <a:ln>
                            <a:noFill/>
                          </a:ln>
                          <a:solidFill>
                            <a:schemeClr val="tx1"/>
                          </a:solidFill>
                          <a:effectLst/>
                          <a:latin typeface="Times New Roman" pitchFamily="18" charset="0"/>
                          <a:cs typeface="Times New Roman" pitchFamily="18" charset="0"/>
                        </a:rPr>
                        <a:t> </a:t>
                      </a:r>
                      <a:endParaRPr kumimoji="0" lang="en-US" sz="2800" b="1" i="0" u="none" strike="noStrike" cap="none" normalizeH="0" baseline="0" smtClean="0">
                        <a:ln>
                          <a:noFill/>
                        </a:ln>
                        <a:solidFill>
                          <a:schemeClr val="tx1"/>
                        </a:solidFill>
                        <a:effectLst/>
                        <a:latin typeface="Times New Roman" pitchFamily="18" charset="0"/>
                        <a:cs typeface="Times New Roman" pitchFamily="18" charset="0"/>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r" defTabSz="912813" rtl="1" eaLnBrk="1" fontAlgn="base" latinLnBrk="0" hangingPunct="1">
                        <a:lnSpc>
                          <a:spcPct val="65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cs typeface="Times New Roman" pitchFamily="18" charset="0"/>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2813" rtl="1" eaLnBrk="1" fontAlgn="base" latinLnBrk="0" hangingPunct="1">
                        <a:lnSpc>
                          <a:spcPct val="65000"/>
                        </a:lnSpc>
                        <a:spcBef>
                          <a:spcPct val="20000"/>
                        </a:spcBef>
                        <a:spcAft>
                          <a:spcPct val="0"/>
                        </a:spcAft>
                        <a:buClrTx/>
                        <a:buSzTx/>
                        <a:buFontTx/>
                        <a:buNone/>
                        <a:tabLst/>
                      </a:pPr>
                      <a:r>
                        <a:rPr kumimoji="0" lang="ar-EG" altLang="zh-CN" sz="1800" b="1" i="0" u="none" strike="noStrike" cap="none" normalizeH="0" baseline="0" smtClean="0">
                          <a:ln>
                            <a:noFill/>
                          </a:ln>
                          <a:solidFill>
                            <a:schemeClr val="tx1"/>
                          </a:solidFill>
                          <a:effectLst/>
                          <a:latin typeface="Times New Roman" pitchFamily="18" charset="0"/>
                          <a:cs typeface="Times New Roman" pitchFamily="18" charset="0"/>
                        </a:rPr>
                        <a:t>التجديد الحضري </a:t>
                      </a:r>
                    </a:p>
                    <a:p>
                      <a:pPr marL="0" marR="0" lvl="0" indent="0" algn="ctr" defTabSz="912813" rtl="1" eaLnBrk="1" fontAlgn="base" latinLnBrk="0" hangingPunct="1">
                        <a:lnSpc>
                          <a:spcPct val="65000"/>
                        </a:lnSpc>
                        <a:spcBef>
                          <a:spcPct val="20000"/>
                        </a:spcBef>
                        <a:spcAft>
                          <a:spcPct val="0"/>
                        </a:spcAft>
                        <a:buClrTx/>
                        <a:buSzTx/>
                        <a:buFontTx/>
                        <a:buNone/>
                        <a:tabLst/>
                      </a:pPr>
                      <a:r>
                        <a:rPr kumimoji="0" lang="en-US" altLang="zh-CN" sz="1800" b="1"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Urban Renewal</a:t>
                      </a:r>
                      <a:r>
                        <a:rPr kumimoji="0" lang="en-US" altLang="zh-CN" sz="28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 </a:t>
                      </a:r>
                      <a:endParaRPr kumimoji="0" lang="en-US" sz="2800" b="0" i="0" u="none" strike="noStrike" cap="none" normalizeH="0" baseline="0" smtClean="0">
                        <a:ln>
                          <a:noFill/>
                        </a:ln>
                        <a:solidFill>
                          <a:schemeClr val="tx1"/>
                        </a:solidFill>
                        <a:effectLst/>
                        <a:latin typeface="Times New Roman" pitchFamily="18" charset="0"/>
                        <a:cs typeface="Times New Roman" pitchFamily="18" charset="0"/>
                      </a:endParaRP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B69E6"/>
                    </a:solidFill>
                  </a:tcPr>
                </a:tc>
              </a:tr>
              <a:tr h="557160">
                <a:tc vMerge="1">
                  <a:txBody>
                    <a:bodyPr/>
                    <a:lstStyle/>
                    <a:p>
                      <a:pPr rtl="1"/>
                      <a:endParaRPr lang="ar-EG"/>
                    </a:p>
                  </a:txBody>
                  <a:tcPr/>
                </a:tc>
                <a:tc>
                  <a:txBody>
                    <a:bodyPr/>
                    <a:lstStyle/>
                    <a:p>
                      <a:pPr marL="0" marR="0" lvl="0" indent="0" algn="r" defTabSz="912813" rtl="1" eaLnBrk="1" fontAlgn="base" latinLnBrk="0" hangingPunct="1">
                        <a:lnSpc>
                          <a:spcPct val="100000"/>
                        </a:lnSpc>
                        <a:spcBef>
                          <a:spcPct val="20000"/>
                        </a:spcBef>
                        <a:spcAft>
                          <a:spcPct val="0"/>
                        </a:spcAft>
                        <a:buClrTx/>
                        <a:buSzTx/>
                        <a:buFontTx/>
                        <a:buNone/>
                        <a:tabLst/>
                      </a:pPr>
                      <a:r>
                        <a:rPr kumimoji="0" lang="ar-EG" altLang="zh-CN" sz="1800" b="1" i="0" u="none" strike="noStrike" cap="none" normalizeH="0" baseline="0" smtClean="0">
                          <a:ln>
                            <a:noFill/>
                          </a:ln>
                          <a:solidFill>
                            <a:schemeClr val="tx1"/>
                          </a:solidFill>
                          <a:effectLst/>
                          <a:latin typeface="Times New Roman" pitchFamily="18" charset="0"/>
                          <a:cs typeface="Times New Roman" pitchFamily="18" charset="0"/>
                        </a:rPr>
                        <a:t>الإحلال أو الاستبدال        </a:t>
                      </a:r>
                      <a:r>
                        <a:rPr kumimoji="0" lang="en-US" altLang="zh-CN" sz="1800" b="1"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Replacement</a:t>
                      </a:r>
                      <a:r>
                        <a:rPr kumimoji="0" lang="en-US" altLang="zh-CN" sz="2800" b="1"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 </a:t>
                      </a:r>
                      <a:endParaRPr kumimoji="0" lang="en-US" sz="2800" b="1" i="0" u="none" strike="noStrike" cap="none" normalizeH="0" baseline="0" smtClean="0">
                        <a:ln>
                          <a:noFill/>
                        </a:ln>
                        <a:solidFill>
                          <a:schemeClr val="tx1"/>
                        </a:solidFill>
                        <a:effectLst/>
                        <a:latin typeface="Times New Roman" pitchFamily="18" charset="0"/>
                        <a:cs typeface="Times New Roman" pitchFamily="18" charset="0"/>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r" defTabSz="912813"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cs typeface="Times New Roman" pitchFamily="18" charset="0"/>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2813" rtl="1" eaLnBrk="1" fontAlgn="base" latinLnBrk="0" hangingPunct="1">
                        <a:lnSpc>
                          <a:spcPct val="100000"/>
                        </a:lnSpc>
                        <a:spcBef>
                          <a:spcPct val="20000"/>
                        </a:spcBef>
                        <a:spcAft>
                          <a:spcPct val="0"/>
                        </a:spcAft>
                        <a:buClrTx/>
                        <a:buSzTx/>
                        <a:buFontTx/>
                        <a:buNone/>
                        <a:tabLst/>
                      </a:pPr>
                      <a:r>
                        <a:rPr kumimoji="0" lang="ar-EG" altLang="zh-CN" sz="1800" b="1" i="0" u="none" strike="noStrike" cap="none" normalizeH="0" baseline="0" smtClean="0">
                          <a:ln>
                            <a:noFill/>
                          </a:ln>
                          <a:solidFill>
                            <a:schemeClr val="tx1"/>
                          </a:solidFill>
                          <a:effectLst/>
                          <a:latin typeface="Times New Roman" pitchFamily="18" charset="0"/>
                          <a:cs typeface="Times New Roman" pitchFamily="18" charset="0"/>
                        </a:rPr>
                        <a:t>الارتقاء لرفع المستوي</a:t>
                      </a:r>
                      <a:r>
                        <a:rPr kumimoji="0" lang="en-US" altLang="zh-CN" sz="1800" b="1"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Upgrading</a:t>
                      </a:r>
                      <a:r>
                        <a:rPr kumimoji="0" lang="en-US" altLang="zh-CN" sz="28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 </a:t>
                      </a:r>
                      <a:endParaRPr kumimoji="0" lang="en-US" sz="2800" b="0" i="0" u="none" strike="noStrike" cap="none" normalizeH="0" baseline="0" smtClean="0">
                        <a:ln>
                          <a:noFill/>
                        </a:ln>
                        <a:solidFill>
                          <a:schemeClr val="tx1"/>
                        </a:solidFill>
                        <a:effectLst/>
                        <a:latin typeface="Times New Roman" pitchFamily="18" charset="0"/>
                        <a:cs typeface="Times New Roman" pitchFamily="18" charset="0"/>
                      </a:endParaRP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B69E6"/>
                    </a:solidFill>
                  </a:tcPr>
                </a:tc>
              </a:tr>
              <a:tr h="694912">
                <a:tc vMerge="1">
                  <a:txBody>
                    <a:bodyPr/>
                    <a:lstStyle/>
                    <a:p>
                      <a:pPr rtl="1"/>
                      <a:endParaRPr lang="ar-EG"/>
                    </a:p>
                  </a:txBody>
                  <a:tcPr/>
                </a:tc>
                <a:tc>
                  <a:txBody>
                    <a:bodyPr/>
                    <a:lstStyle/>
                    <a:p>
                      <a:pPr marL="0" marR="0" lvl="0" indent="0" algn="r" defTabSz="912813" rtl="1" eaLnBrk="1" fontAlgn="base" latinLnBrk="0" hangingPunct="1">
                        <a:lnSpc>
                          <a:spcPct val="100000"/>
                        </a:lnSpc>
                        <a:spcBef>
                          <a:spcPct val="20000"/>
                        </a:spcBef>
                        <a:spcAft>
                          <a:spcPct val="0"/>
                        </a:spcAft>
                        <a:buClrTx/>
                        <a:buSzTx/>
                        <a:buFontTx/>
                        <a:buNone/>
                        <a:tabLst/>
                      </a:pPr>
                      <a:r>
                        <a:rPr kumimoji="0" lang="ar-EG" altLang="zh-CN" sz="1800" b="1" i="0" u="none" strike="noStrike" cap="none" normalizeH="0" baseline="0" smtClean="0">
                          <a:ln>
                            <a:noFill/>
                          </a:ln>
                          <a:solidFill>
                            <a:schemeClr val="tx1"/>
                          </a:solidFill>
                          <a:effectLst/>
                          <a:latin typeface="Times New Roman" pitchFamily="18" charset="0"/>
                          <a:cs typeface="Times New Roman" pitchFamily="18" charset="0"/>
                        </a:rPr>
                        <a:t>الاستكمال أو الاستعاضة</a:t>
                      </a:r>
                    </a:p>
                    <a:p>
                      <a:pPr marL="0" marR="0" lvl="0" indent="0" algn="r" defTabSz="912813" rtl="1" eaLnBrk="1" fontAlgn="base" latinLnBrk="0" hangingPunct="1">
                        <a:lnSpc>
                          <a:spcPct val="100000"/>
                        </a:lnSpc>
                        <a:spcBef>
                          <a:spcPct val="20000"/>
                        </a:spcBef>
                        <a:spcAft>
                          <a:spcPct val="0"/>
                        </a:spcAft>
                        <a:buClrTx/>
                        <a:buSzTx/>
                        <a:buFontTx/>
                        <a:buNone/>
                        <a:tabLst/>
                      </a:pPr>
                      <a:r>
                        <a:rPr kumimoji="0" lang="en-US" altLang="zh-CN" sz="1800" b="1"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Completion Or Compensation</a:t>
                      </a:r>
                      <a:r>
                        <a:rPr kumimoji="0" lang="en-US" altLang="zh-CN" sz="18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 </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r" defTabSz="912813"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cs typeface="Times New Roman" pitchFamily="18" charset="0"/>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2813" rtl="1" eaLnBrk="1" fontAlgn="base" latinLnBrk="0" hangingPunct="1">
                        <a:lnSpc>
                          <a:spcPct val="100000"/>
                        </a:lnSpc>
                        <a:spcBef>
                          <a:spcPct val="20000"/>
                        </a:spcBef>
                        <a:spcAft>
                          <a:spcPct val="0"/>
                        </a:spcAft>
                        <a:buClrTx/>
                        <a:buSzTx/>
                        <a:buFontTx/>
                        <a:buNone/>
                        <a:tabLst/>
                      </a:pPr>
                      <a:r>
                        <a:rPr kumimoji="0" lang="ar-EG" altLang="zh-CN" sz="1800" b="1" i="0" u="none" strike="noStrike" cap="none" normalizeH="0" baseline="0" smtClean="0">
                          <a:ln>
                            <a:noFill/>
                          </a:ln>
                          <a:solidFill>
                            <a:schemeClr val="tx1"/>
                          </a:solidFill>
                          <a:effectLst/>
                          <a:latin typeface="Times New Roman" pitchFamily="18" charset="0"/>
                          <a:cs typeface="Times New Roman" pitchFamily="18" charset="0"/>
                        </a:rPr>
                        <a:t>الحماية</a:t>
                      </a:r>
                      <a:r>
                        <a:rPr kumimoji="0" lang="en-US" altLang="zh-CN" sz="1800" b="1"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Protection</a:t>
                      </a:r>
                      <a:r>
                        <a:rPr kumimoji="0" lang="en-US" altLang="zh-CN" sz="28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 </a:t>
                      </a:r>
                      <a:endParaRPr kumimoji="0" lang="en-US" sz="2800" b="0" i="0" u="none" strike="noStrike" cap="none" normalizeH="0" baseline="0" smtClean="0">
                        <a:ln>
                          <a:noFill/>
                        </a:ln>
                        <a:solidFill>
                          <a:schemeClr val="tx1"/>
                        </a:solidFill>
                        <a:effectLst/>
                        <a:latin typeface="Times New Roman" pitchFamily="18" charset="0"/>
                        <a:cs typeface="Times New Roman" pitchFamily="18" charset="0"/>
                      </a:endParaRP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B69E6"/>
                    </a:solidFill>
                  </a:tcPr>
                </a:tc>
              </a:tr>
              <a:tr h="518135">
                <a:tc vMerge="1">
                  <a:txBody>
                    <a:bodyPr/>
                    <a:lstStyle/>
                    <a:p>
                      <a:pPr rtl="1"/>
                      <a:endParaRPr lang="ar-EG"/>
                    </a:p>
                  </a:txBody>
                  <a:tcPr/>
                </a:tc>
                <a:tc>
                  <a:txBody>
                    <a:bodyPr/>
                    <a:lstStyle/>
                    <a:p>
                      <a:pPr marL="0" marR="0" lvl="0" indent="0" algn="r" defTabSz="912813" rtl="1" eaLnBrk="1" fontAlgn="base" latinLnBrk="0" hangingPunct="1">
                        <a:lnSpc>
                          <a:spcPct val="100000"/>
                        </a:lnSpc>
                        <a:spcBef>
                          <a:spcPct val="20000"/>
                        </a:spcBef>
                        <a:spcAft>
                          <a:spcPct val="0"/>
                        </a:spcAft>
                        <a:buClrTx/>
                        <a:buSzTx/>
                        <a:buFontTx/>
                        <a:buNone/>
                        <a:tabLst/>
                      </a:pPr>
                      <a:r>
                        <a:rPr kumimoji="0" lang="ar-EG" altLang="zh-CN" sz="1800" b="1" i="0" u="none" strike="noStrike" cap="none" normalizeH="0" baseline="0" smtClean="0">
                          <a:ln>
                            <a:noFill/>
                          </a:ln>
                          <a:solidFill>
                            <a:schemeClr val="tx1"/>
                          </a:solidFill>
                          <a:effectLst/>
                          <a:latin typeface="Times New Roman" pitchFamily="18" charset="0"/>
                          <a:cs typeface="Times New Roman" pitchFamily="18" charset="0"/>
                        </a:rPr>
                        <a:t>التدعيم                    </a:t>
                      </a:r>
                      <a:r>
                        <a:rPr kumimoji="0" lang="en-US" altLang="zh-CN" sz="1800" b="1"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Reinforcement</a:t>
                      </a:r>
                      <a:r>
                        <a:rPr kumimoji="0" lang="en-US" altLang="zh-CN" sz="28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 </a:t>
                      </a:r>
                      <a:endParaRPr kumimoji="0" lang="en-US" sz="2800" b="0" i="0" u="none" strike="noStrike" cap="none" normalizeH="0" baseline="0" smtClean="0">
                        <a:ln>
                          <a:noFill/>
                        </a:ln>
                        <a:solidFill>
                          <a:schemeClr val="tx1"/>
                        </a:solidFill>
                        <a:effectLst/>
                        <a:latin typeface="Times New Roman" pitchFamily="18" charset="0"/>
                        <a:cs typeface="Times New Roman" pitchFamily="18" charset="0"/>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r" defTabSz="912813"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cs typeface="Times New Roman" pitchFamily="18" charset="0"/>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2813"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cs typeface="Times New Roman" pitchFamily="18" charset="0"/>
                      </a:endParaRP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B69E6"/>
                    </a:solidFill>
                  </a:tcPr>
                </a:tc>
              </a:tr>
              <a:tr h="518135">
                <a:tc vMerge="1">
                  <a:txBody>
                    <a:bodyPr/>
                    <a:lstStyle/>
                    <a:p>
                      <a:pPr rtl="1"/>
                      <a:endParaRPr lang="ar-EG"/>
                    </a:p>
                  </a:txBody>
                  <a:tcPr/>
                </a:tc>
                <a:tc>
                  <a:txBody>
                    <a:bodyPr/>
                    <a:lstStyle/>
                    <a:p>
                      <a:pPr marL="0" marR="0" lvl="0" indent="0" algn="r" defTabSz="912813" rtl="1" eaLnBrk="1" fontAlgn="base" latinLnBrk="0" hangingPunct="1">
                        <a:lnSpc>
                          <a:spcPct val="100000"/>
                        </a:lnSpc>
                        <a:spcBef>
                          <a:spcPct val="20000"/>
                        </a:spcBef>
                        <a:spcAft>
                          <a:spcPct val="0"/>
                        </a:spcAft>
                        <a:buClrTx/>
                        <a:buSzTx/>
                        <a:buFontTx/>
                        <a:buNone/>
                        <a:tabLst/>
                      </a:pPr>
                      <a:r>
                        <a:rPr kumimoji="0" lang="ar-EG" altLang="zh-CN" sz="1800" b="1" i="0" u="none" strike="noStrike" cap="none" normalizeH="0" baseline="0" smtClean="0">
                          <a:ln>
                            <a:noFill/>
                          </a:ln>
                          <a:solidFill>
                            <a:schemeClr val="tx1"/>
                          </a:solidFill>
                          <a:effectLst/>
                          <a:latin typeface="Times New Roman" pitchFamily="18" charset="0"/>
                          <a:cs typeface="Times New Roman" pitchFamily="18" charset="0"/>
                        </a:rPr>
                        <a:t>الترميم بالمشابهة</a:t>
                      </a:r>
                      <a:r>
                        <a:rPr kumimoji="0" lang="ar-EG" altLang="zh-CN" sz="1800" b="0" i="0" u="none" strike="noStrike" cap="none" normalizeH="0" baseline="0" smtClean="0">
                          <a:ln>
                            <a:noFill/>
                          </a:ln>
                          <a:solidFill>
                            <a:schemeClr val="tx1"/>
                          </a:solidFill>
                          <a:effectLst/>
                          <a:latin typeface="Times New Roman" pitchFamily="18" charset="0"/>
                          <a:cs typeface="Times New Roman" pitchFamily="18" charset="0"/>
                        </a:rPr>
                        <a:t>                </a:t>
                      </a:r>
                      <a:r>
                        <a:rPr kumimoji="0" lang="en-US" altLang="zh-CN" sz="1800" b="1"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Anastylosis</a:t>
                      </a:r>
                      <a:r>
                        <a:rPr kumimoji="0" lang="en-US" altLang="zh-CN" sz="2800" b="1"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 </a:t>
                      </a:r>
                      <a:endParaRPr kumimoji="0" lang="en-US" sz="2800" b="1" i="0" u="none" strike="noStrike" cap="none" normalizeH="0" baseline="0" smtClean="0">
                        <a:ln>
                          <a:noFill/>
                        </a:ln>
                        <a:solidFill>
                          <a:schemeClr val="tx1"/>
                        </a:solidFill>
                        <a:effectLst/>
                        <a:latin typeface="Times New Roman" pitchFamily="18" charset="0"/>
                        <a:cs typeface="Times New Roman" pitchFamily="18" charset="0"/>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r" defTabSz="912813"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cs typeface="Times New Roman" pitchFamily="18" charset="0"/>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2813"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cs typeface="Times New Roman" pitchFamily="18" charset="0"/>
                      </a:endParaRP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B69E6"/>
                    </a:solidFill>
                  </a:tcPr>
                </a:tc>
              </a:tr>
              <a:tr h="518135">
                <a:tc vMerge="1">
                  <a:txBody>
                    <a:bodyPr/>
                    <a:lstStyle/>
                    <a:p>
                      <a:pPr rtl="1"/>
                      <a:endParaRPr lang="ar-EG"/>
                    </a:p>
                  </a:txBody>
                  <a:tcPr/>
                </a:tc>
                <a:tc>
                  <a:txBody>
                    <a:bodyPr/>
                    <a:lstStyle/>
                    <a:p>
                      <a:pPr marL="0" marR="0" lvl="0" indent="0" algn="r" defTabSz="912813" rtl="1" eaLnBrk="1" fontAlgn="base" latinLnBrk="0" hangingPunct="1">
                        <a:lnSpc>
                          <a:spcPct val="100000"/>
                        </a:lnSpc>
                        <a:spcBef>
                          <a:spcPct val="20000"/>
                        </a:spcBef>
                        <a:spcAft>
                          <a:spcPct val="0"/>
                        </a:spcAft>
                        <a:buClrTx/>
                        <a:buSzTx/>
                        <a:buFontTx/>
                        <a:buNone/>
                        <a:tabLst/>
                      </a:pPr>
                      <a:r>
                        <a:rPr kumimoji="0" lang="ar-EG" altLang="zh-CN" sz="1800" b="1" i="0" u="none" strike="noStrike" cap="none" normalizeH="0" baseline="0" smtClean="0">
                          <a:ln>
                            <a:noFill/>
                          </a:ln>
                          <a:solidFill>
                            <a:schemeClr val="tx1"/>
                          </a:solidFill>
                          <a:effectLst/>
                          <a:latin typeface="Times New Roman" pitchFamily="18" charset="0"/>
                          <a:cs typeface="Times New Roman" pitchFamily="18" charset="0"/>
                        </a:rPr>
                        <a:t>إعادة البناء</a:t>
                      </a:r>
                      <a:r>
                        <a:rPr kumimoji="0" lang="ar-EG" altLang="zh-CN" sz="1800" b="0" i="0" u="none" strike="noStrike" cap="none" normalizeH="0" baseline="0" smtClean="0">
                          <a:ln>
                            <a:noFill/>
                          </a:ln>
                          <a:solidFill>
                            <a:schemeClr val="tx1"/>
                          </a:solidFill>
                          <a:effectLst/>
                          <a:latin typeface="Times New Roman" pitchFamily="18" charset="0"/>
                          <a:cs typeface="Times New Roman" pitchFamily="18" charset="0"/>
                        </a:rPr>
                        <a:t>                  </a:t>
                      </a:r>
                      <a:r>
                        <a:rPr kumimoji="0" lang="en-US" altLang="zh-CN" sz="1800" b="1"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Reconstruction</a:t>
                      </a:r>
                      <a:r>
                        <a:rPr kumimoji="0" lang="en-US" altLang="zh-CN" sz="28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 </a:t>
                      </a:r>
                      <a:endParaRPr kumimoji="0" lang="en-US" sz="2800" b="0" i="0" u="none" strike="noStrike" cap="none" normalizeH="0" baseline="0" smtClean="0">
                        <a:ln>
                          <a:noFill/>
                        </a:ln>
                        <a:solidFill>
                          <a:schemeClr val="tx1"/>
                        </a:solidFill>
                        <a:effectLst/>
                        <a:latin typeface="Times New Roman" pitchFamily="18" charset="0"/>
                        <a:cs typeface="Times New Roman" pitchFamily="18" charset="0"/>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r" defTabSz="912813"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cs typeface="Times New Roman" pitchFamily="18" charset="0"/>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2813" rtl="1"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cs typeface="Times New Roman" pitchFamily="18" charset="0"/>
                      </a:endParaRP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B69E6"/>
                    </a:solidFill>
                  </a:tcPr>
                </a:tc>
              </a:tr>
              <a:tr h="731486">
                <a:tc vMerge="1">
                  <a:txBody>
                    <a:bodyPr/>
                    <a:lstStyle/>
                    <a:p>
                      <a:pPr rtl="1"/>
                      <a:endParaRPr lang="ar-EG"/>
                    </a:p>
                  </a:txBody>
                  <a:tcPr/>
                </a:tc>
                <a:tc>
                  <a:txBody>
                    <a:bodyPr/>
                    <a:lstStyle/>
                    <a:p>
                      <a:pPr marL="0" marR="0" lvl="0" indent="0" algn="r" defTabSz="912813" rtl="1" eaLnBrk="1" fontAlgn="base" latinLnBrk="0" hangingPunct="1">
                        <a:lnSpc>
                          <a:spcPct val="60000"/>
                        </a:lnSpc>
                        <a:spcBef>
                          <a:spcPct val="20000"/>
                        </a:spcBef>
                        <a:spcAft>
                          <a:spcPct val="0"/>
                        </a:spcAft>
                        <a:buClrTx/>
                        <a:buSzTx/>
                        <a:buFontTx/>
                        <a:buNone/>
                        <a:tabLst/>
                      </a:pPr>
                      <a:r>
                        <a:rPr kumimoji="0" lang="ar-EG" altLang="zh-CN" sz="1800" b="1" i="0" u="none" strike="noStrike" cap="none" normalizeH="0" baseline="0" smtClean="0">
                          <a:ln>
                            <a:noFill/>
                          </a:ln>
                          <a:solidFill>
                            <a:schemeClr val="tx1"/>
                          </a:solidFill>
                          <a:effectLst/>
                          <a:latin typeface="Times New Roman" pitchFamily="18" charset="0"/>
                          <a:cs typeface="Times New Roman" pitchFamily="18" charset="0"/>
                        </a:rPr>
                        <a:t>الفك و إعادة التركيب </a:t>
                      </a:r>
                      <a:r>
                        <a:rPr kumimoji="0" lang="en-US" altLang="zh-CN" sz="1600" b="1"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Disassembly&amp; Reassembly</a:t>
                      </a:r>
                      <a:r>
                        <a:rPr kumimoji="0" lang="en-US" altLang="zh-CN" sz="2800" b="0" i="0" u="none" strike="noStrike" cap="none" normalizeH="0" baseline="0" smtClean="0">
                          <a:ln>
                            <a:noFill/>
                          </a:ln>
                          <a:solidFill>
                            <a:schemeClr val="tx1"/>
                          </a:solidFill>
                          <a:effectLst/>
                          <a:latin typeface="Times New Roman" pitchFamily="18" charset="0"/>
                          <a:ea typeface="SimSun" pitchFamily="2" charset="-122"/>
                          <a:cs typeface="Times New Roman" pitchFamily="18" charset="0"/>
                        </a:rPr>
                        <a:t> </a:t>
                      </a:r>
                      <a:endParaRPr kumimoji="0" lang="ar-EG" altLang="zh-CN" sz="18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r" defTabSz="912813" rtl="1" eaLnBrk="1" fontAlgn="base" latinLnBrk="0" hangingPunct="1">
                        <a:lnSpc>
                          <a:spcPct val="60000"/>
                        </a:lnSpc>
                        <a:spcBef>
                          <a:spcPct val="20000"/>
                        </a:spcBef>
                        <a:spcAft>
                          <a:spcPct val="0"/>
                        </a:spcAft>
                        <a:buClrTx/>
                        <a:buSzTx/>
                        <a:buFontTx/>
                        <a:buNone/>
                        <a:tabLst/>
                      </a:pPr>
                      <a:r>
                        <a:rPr kumimoji="0" lang="ar-EG" altLang="zh-CN" sz="1800" b="0" i="0" u="none" strike="noStrike" cap="none" normalizeH="0" baseline="0" smtClean="0">
                          <a:ln>
                            <a:noFill/>
                          </a:ln>
                          <a:solidFill>
                            <a:schemeClr val="tx1"/>
                          </a:solidFill>
                          <a:effectLst/>
                          <a:latin typeface="Times New Roman" pitchFamily="18" charset="0"/>
                          <a:cs typeface="Times New Roman" pitchFamily="18" charset="0"/>
                        </a:rPr>
                        <a:t>  </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r" defTabSz="912813" rtl="1" eaLnBrk="1" fontAlgn="base" latinLnBrk="0" hangingPunct="1">
                        <a:lnSpc>
                          <a:spcPct val="6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cs typeface="Times New Roman" pitchFamily="18" charset="0"/>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2813" rtl="1" eaLnBrk="1" fontAlgn="base" latinLnBrk="0" hangingPunct="1">
                        <a:lnSpc>
                          <a:spcPct val="6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cs typeface="Times New Roman" pitchFamily="18" charset="0"/>
                      </a:endParaRP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B69E6"/>
                    </a:solidFill>
                  </a:tcPr>
                </a:tc>
              </a:tr>
            </a:tbl>
          </a:graphicData>
        </a:graphic>
      </p:graphicFrame>
    </p:spTree>
  </p:cSld>
  <p:clrMapOvr>
    <a:masterClrMapping/>
  </p:clrMapOvr>
  <p:transition spd="med" advTm="6000">
    <p:wheel spokes="3"/>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85074"/>
                                        </p:tgtEl>
                                        <p:attrNameLst>
                                          <p:attrName>style.visibility</p:attrName>
                                        </p:attrNameLst>
                                      </p:cBhvr>
                                      <p:to>
                                        <p:strVal val="visible"/>
                                      </p:to>
                                    </p:set>
                                    <p:anim calcmode="lin" valueType="num">
                                      <p:cBhvr additive="base">
                                        <p:cTn id="7" dur="500" fill="hold"/>
                                        <p:tgtEl>
                                          <p:spTgt spid="385074"/>
                                        </p:tgtEl>
                                        <p:attrNameLst>
                                          <p:attrName>ppt_x</p:attrName>
                                        </p:attrNameLst>
                                      </p:cBhvr>
                                      <p:tavLst>
                                        <p:tav tm="0">
                                          <p:val>
                                            <p:strVal val="#ppt_x"/>
                                          </p:val>
                                        </p:tav>
                                        <p:tav tm="100000">
                                          <p:val>
                                            <p:strVal val="#ppt_x"/>
                                          </p:val>
                                        </p:tav>
                                      </p:tavLst>
                                    </p:anim>
                                    <p:anim calcmode="lin" valueType="num">
                                      <p:cBhvr additive="base">
                                        <p:cTn id="8" dur="500" fill="hold"/>
                                        <p:tgtEl>
                                          <p:spTgt spid="3850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194" name="Text Box 2"/>
          <p:cNvSpPr txBox="1">
            <a:spLocks noChangeArrowheads="1"/>
          </p:cNvSpPr>
          <p:nvPr/>
        </p:nvSpPr>
        <p:spPr bwMode="auto">
          <a:xfrm>
            <a:off x="0" y="0"/>
            <a:ext cx="9906000" cy="6772275"/>
          </a:xfrm>
          <a:prstGeom prst="rect">
            <a:avLst/>
          </a:prstGeom>
          <a:solidFill>
            <a:schemeClr val="bg1"/>
          </a:solidFill>
          <a:ln w="28575" algn="ctr">
            <a:solidFill>
              <a:schemeClr val="tx1"/>
            </a:solidFill>
            <a:miter lim="800000"/>
            <a:headEnd/>
            <a:tailEnd/>
          </a:ln>
        </p:spPr>
        <p:txBody>
          <a:bodyPr>
            <a:spAutoFit/>
          </a:bodyPr>
          <a:lstStyle>
            <a:lvl1pPr>
              <a:defRPr sz="3200">
                <a:solidFill>
                  <a:schemeClr val="tx1"/>
                </a:solidFill>
                <a:latin typeface="Arial" pitchFamily="34" charset="0"/>
                <a:cs typeface="Arial" pitchFamily="34" charset="0"/>
              </a:defRPr>
            </a:lvl1pPr>
            <a:lvl2pPr>
              <a:defRPr sz="2700">
                <a:solidFill>
                  <a:schemeClr val="tx1"/>
                </a:solidFill>
                <a:latin typeface="Arial" pitchFamily="34" charset="0"/>
                <a:cs typeface="Arial" pitchFamily="34" charset="0"/>
              </a:defRPr>
            </a:lvl2pPr>
            <a:lvl3pPr indent="-228600">
              <a:defRPr sz="2400">
                <a:solidFill>
                  <a:schemeClr val="tx1"/>
                </a:solidFill>
                <a:latin typeface="Arial" pitchFamily="34" charset="0"/>
                <a:cs typeface="Arial" pitchFamily="34" charset="0"/>
              </a:defRPr>
            </a:lvl3pPr>
            <a:lvl4pPr>
              <a:defRPr sz="1900">
                <a:solidFill>
                  <a:schemeClr val="tx1"/>
                </a:solidFill>
                <a:latin typeface="Arial" pitchFamily="34" charset="0"/>
                <a:cs typeface="Arial" pitchFamily="34" charset="0"/>
              </a:defRPr>
            </a:lvl4pPr>
            <a:lvl5pPr marL="2057400" indent="-228600">
              <a:defRPr sz="1900">
                <a:solidFill>
                  <a:schemeClr val="tx1"/>
                </a:solidFill>
                <a:latin typeface="Arial" pitchFamily="34" charset="0"/>
                <a:cs typeface="Arial" pitchFamily="34" charset="0"/>
              </a:defRPr>
            </a:lvl5pPr>
            <a:lvl6pPr marL="2514600" indent="-228600" eaLnBrk="0" hangingPunct="0">
              <a:defRPr sz="1900">
                <a:solidFill>
                  <a:schemeClr val="tx1"/>
                </a:solidFill>
                <a:latin typeface="Arial" pitchFamily="34" charset="0"/>
                <a:cs typeface="Arial" pitchFamily="34" charset="0"/>
              </a:defRPr>
            </a:lvl6pPr>
            <a:lvl7pPr marL="2971800" indent="-228600" eaLnBrk="0" hangingPunct="0">
              <a:defRPr sz="1900">
                <a:solidFill>
                  <a:schemeClr val="tx1"/>
                </a:solidFill>
                <a:latin typeface="Arial" pitchFamily="34" charset="0"/>
                <a:cs typeface="Arial" pitchFamily="34" charset="0"/>
              </a:defRPr>
            </a:lvl7pPr>
            <a:lvl8pPr marL="3429000" indent="-228600" eaLnBrk="0" hangingPunct="0">
              <a:defRPr sz="1900">
                <a:solidFill>
                  <a:schemeClr val="tx1"/>
                </a:solidFill>
                <a:latin typeface="Arial" pitchFamily="34" charset="0"/>
                <a:cs typeface="Arial" pitchFamily="34" charset="0"/>
              </a:defRPr>
            </a:lvl8pPr>
            <a:lvl9pPr marL="3886200" indent="-228600" eaLnBrk="0" hangingPunct="0">
              <a:defRPr sz="1900">
                <a:solidFill>
                  <a:schemeClr val="tx1"/>
                </a:solidFill>
                <a:latin typeface="Arial" pitchFamily="34" charset="0"/>
                <a:cs typeface="Arial" pitchFamily="34" charset="0"/>
              </a:defRPr>
            </a:lvl9pPr>
          </a:lstStyle>
          <a:p>
            <a:r>
              <a:rPr lang="ar-EG" altLang="zh-CN" sz="2000" u="sng">
                <a:solidFill>
                  <a:srgbClr val="FF0000"/>
                </a:solidFill>
              </a:rPr>
              <a:t>  3- الترميم     </a:t>
            </a:r>
            <a:r>
              <a:rPr lang="en-US" altLang="zh-CN" sz="2000" u="sng">
                <a:solidFill>
                  <a:srgbClr val="FF0000"/>
                </a:solidFill>
                <a:ea typeface="SimSun" pitchFamily="2" charset="-122"/>
              </a:rPr>
              <a:t>Restoration </a:t>
            </a:r>
            <a:r>
              <a:rPr lang="ar-EG" altLang="zh-CN" sz="2000" u="sng">
                <a:solidFill>
                  <a:srgbClr val="FF0000"/>
                </a:solidFill>
              </a:rPr>
              <a:t> :</a:t>
            </a:r>
          </a:p>
          <a:p>
            <a:r>
              <a:rPr lang="ar-EG" altLang="zh-CN" sz="1800"/>
              <a:t>     </a:t>
            </a:r>
            <a:r>
              <a:rPr lang="ar-EG" altLang="zh-CN" sz="1800">
                <a:solidFill>
                  <a:schemeClr val="accent2"/>
                </a:solidFill>
                <a:latin typeface="Times New Roman" pitchFamily="18" charset="0"/>
                <a:cs typeface="Times New Roman" pitchFamily="18" charset="0"/>
              </a:rPr>
              <a:t>سياسة الترميم تعني إعادة المبني الأثري إلي حالته الأصلية ( السابقة ) المعروفة ( وليست الأصلية الافتراضية ) أو اقرب ما يكون إليها وتحريره من أي تعديلات قد تكون طرأت عليه و ذلك بالاستناد إلي الوثائق و الدلائل التاريخية و الأثرية و المادية، و لابد أن يصاحب أعمال الترميم علاج لأسباب الانهيارات و العيوب التي لحقت بالمبني الأثري و كذلك جعله صالح للاستخدام مرة أخري، ، ،يجب أن تتم أعمال الترميم بدقة عالية دون أن تؤثر علي مواد المبني الأصلية و استخدام نفس مواد المبني القديمة أو مواد مماثلة لها و بنفس أسلوب الإنشاء القديم مع إبراز مواد المبني القديمة و الأصلية عن مواد الترميم المستخدمة و ألا اعتبرت عملية الترميم أعمال تشويه، لذا يجب أن تتسم عمليات الترميم بالحرص الشديد و تقوم علي أساس احترام مادة البناء الأصلية و إلا تتسبب في تشويه المبني بدلا من الحفاظ عليه و علي قيمته التاريخية ، كما أن استبدال الأجزاء التالفة يجب أن يكون مميز عن باقي أجزاء المبني الأثري حتى لا يحدث انطباع خاطئ بأنها قديمة و أثرية ، كما تتضمن عمليات الترميم إحلال و استبدال الأجزاء التالفة و استعاضة الأجزاء المفقودة، بالإضافة إلي إزالة بعض العناصر أو الأجزاء التي تم إضافتها إلي المبني الأثري علي فترات.</a:t>
            </a:r>
            <a:r>
              <a:rPr lang="en-US" altLang="zh-CN" sz="1800">
                <a:solidFill>
                  <a:schemeClr val="accent2"/>
                </a:solidFill>
                <a:latin typeface="Times New Roman" pitchFamily="18" charset="0"/>
                <a:ea typeface="SimSun" pitchFamily="2" charset="-122"/>
                <a:cs typeface="Times New Roman" pitchFamily="18" charset="0"/>
              </a:rPr>
              <a:t/>
            </a:r>
            <a:br>
              <a:rPr lang="en-US" altLang="zh-CN" sz="1800">
                <a:solidFill>
                  <a:schemeClr val="accent2"/>
                </a:solidFill>
                <a:latin typeface="Times New Roman" pitchFamily="18" charset="0"/>
                <a:ea typeface="SimSun" pitchFamily="2" charset="-122"/>
                <a:cs typeface="Times New Roman" pitchFamily="18" charset="0"/>
              </a:rPr>
            </a:br>
            <a:endParaRPr lang="ar-EG" altLang="zh-CN" sz="1800">
              <a:solidFill>
                <a:schemeClr val="accent2"/>
              </a:solidFill>
              <a:latin typeface="Times New Roman" pitchFamily="18" charset="0"/>
              <a:cs typeface="Times New Roman" pitchFamily="18" charset="0"/>
            </a:endParaRPr>
          </a:p>
          <a:p>
            <a:r>
              <a:rPr lang="ar-EG" altLang="zh-CN" sz="1800">
                <a:solidFill>
                  <a:srgbClr val="FF0000"/>
                </a:solidFill>
              </a:rPr>
              <a:t>ما ورد بشأن الترميم في المواثيق الدولية والإقليمية و المحلية :</a:t>
            </a:r>
          </a:p>
          <a:p>
            <a:endParaRPr lang="ar-EG" altLang="zh-CN" sz="1800" u="sng">
              <a:solidFill>
                <a:srgbClr val="FF0000"/>
              </a:solidFill>
            </a:endParaRPr>
          </a:p>
          <a:p>
            <a:r>
              <a:rPr lang="ar-EG" altLang="zh-CN" sz="1800" u="sng">
                <a:solidFill>
                  <a:srgbClr val="FF0000"/>
                </a:solidFill>
              </a:rPr>
              <a:t>بالنسبة للمواثيق الدولية :</a:t>
            </a:r>
            <a:endParaRPr lang="ar-EG" altLang="zh-CN" sz="1800">
              <a:solidFill>
                <a:srgbClr val="FF0000"/>
              </a:solidFill>
            </a:endParaRPr>
          </a:p>
          <a:p>
            <a:r>
              <a:rPr lang="ar-EG" altLang="zh-CN" sz="1800">
                <a:solidFill>
                  <a:srgbClr val="FF0000"/>
                </a:solidFill>
              </a:rPr>
              <a:t>ميثاق المؤتمر الدولي الأول لمعماري وفنيي الآثار التاريخية( أثينا عام 1931م ):</a:t>
            </a:r>
          </a:p>
          <a:p>
            <a:r>
              <a:rPr lang="ar-EG" altLang="zh-CN" sz="1800"/>
              <a:t>     </a:t>
            </a:r>
            <a:r>
              <a:rPr lang="ar-EG" altLang="zh-CN" sz="1800">
                <a:solidFill>
                  <a:schemeClr val="accent2"/>
                </a:solidFill>
              </a:rPr>
              <a:t>ذكر في مؤتمر أثينا أن عملية الترميم تصبح ضرورية في حالة التهدم أو التلف و كذلك يوصي باحترام الأعمال التاريخية و الفنية السابقة بدون استبعاد أسلوب أي فترة زمنية .</a:t>
            </a:r>
          </a:p>
          <a:p>
            <a:endParaRPr lang="ar-EG" altLang="zh-CN" sz="1000">
              <a:solidFill>
                <a:schemeClr val="accent2"/>
              </a:solidFill>
            </a:endParaRPr>
          </a:p>
          <a:p>
            <a:r>
              <a:rPr lang="ar-EG" altLang="zh-CN" sz="1800">
                <a:solidFill>
                  <a:srgbClr val="FF0000"/>
                </a:solidFill>
              </a:rPr>
              <a:t>الميثاق الدولي لصيانة و ترميم النصب و المواقع الأثرية ( فينيسيا عام 1964م ):</a:t>
            </a:r>
          </a:p>
          <a:p>
            <a:endParaRPr lang="ar-EG" altLang="zh-CN" sz="1000">
              <a:solidFill>
                <a:srgbClr val="FF0000"/>
              </a:solidFill>
            </a:endParaRPr>
          </a:p>
          <a:p>
            <a:r>
              <a:rPr lang="ar-EG" altLang="zh-CN" sz="1800">
                <a:solidFill>
                  <a:schemeClr val="accent2"/>
                </a:solidFill>
              </a:rPr>
              <a:t>ذكر في الفقرة رقم 9 أن عملية الترميم عملية متخصصة بدرجة عالية جداً، و تهدف إلي حماية و كشف القيمة الجمالية و التاريخية للأثر و تستند علي احترام المادة الأصلية و الوثائق الحقيقة ، و إنها يجب أن تتوقف في اللحظة التي يبدأ فيها التخمين، و في هذه الحالة يجب أن يكون أي عمل إضافي لابد من القيام به متميزا عن التكوين المعماري و يجب أن يحمل طابعاً معاصراً و علي كل حال فإن الترميم يجب أن تسبقه و تتبعه دراسة أثارية و تاريخية للأثر</a:t>
            </a:r>
            <a:r>
              <a:rPr lang="ar-EG" altLang="zh-CN" sz="1800"/>
              <a:t> </a:t>
            </a:r>
            <a:r>
              <a:rPr lang="en-US" altLang="zh-CN" sz="1800">
                <a:ea typeface="SimSun" pitchFamily="2" charset="-122"/>
              </a:rPr>
              <a:t/>
            </a:r>
            <a:br>
              <a:rPr lang="en-US" altLang="zh-CN" sz="1800">
                <a:ea typeface="SimSun" pitchFamily="2" charset="-122"/>
              </a:rPr>
            </a:br>
            <a:endParaRPr lang="ar-EG" altLang="zh-CN" sz="1800"/>
          </a:p>
        </p:txBody>
      </p:sp>
    </p:spTree>
  </p:cSld>
  <p:clrMapOvr>
    <a:masterClrMapping/>
  </p:clrMapOvr>
  <p:transition spd="med" advTm="6000">
    <p:wheel spokes="3"/>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92194">
                                            <p:txEl>
                                              <p:pRg st="0" end="0"/>
                                            </p:txEl>
                                          </p:spTgt>
                                        </p:tgtEl>
                                        <p:attrNameLst>
                                          <p:attrName>style.visibility</p:attrName>
                                        </p:attrNameLst>
                                      </p:cBhvr>
                                      <p:to>
                                        <p:strVal val="visible"/>
                                      </p:to>
                                    </p:set>
                                    <p:anim calcmode="lin" valueType="num">
                                      <p:cBhvr additive="base">
                                        <p:cTn id="7" dur="500" fill="hold"/>
                                        <p:tgtEl>
                                          <p:spTgt spid="39219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9219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92194">
                                            <p:txEl>
                                              <p:pRg st="1" end="1"/>
                                            </p:txEl>
                                          </p:spTgt>
                                        </p:tgtEl>
                                        <p:attrNameLst>
                                          <p:attrName>style.visibility</p:attrName>
                                        </p:attrNameLst>
                                      </p:cBhvr>
                                      <p:to>
                                        <p:strVal val="visible"/>
                                      </p:to>
                                    </p:set>
                                    <p:anim calcmode="lin" valueType="num">
                                      <p:cBhvr additive="base">
                                        <p:cTn id="13" dur="500" fill="hold"/>
                                        <p:tgtEl>
                                          <p:spTgt spid="39219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9219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92194">
                                            <p:txEl>
                                              <p:pRg st="2" end="2"/>
                                            </p:txEl>
                                          </p:spTgt>
                                        </p:tgtEl>
                                        <p:attrNameLst>
                                          <p:attrName>style.visibility</p:attrName>
                                        </p:attrNameLst>
                                      </p:cBhvr>
                                      <p:to>
                                        <p:strVal val="visible"/>
                                      </p:to>
                                    </p:set>
                                    <p:anim calcmode="lin" valueType="num">
                                      <p:cBhvr additive="base">
                                        <p:cTn id="19" dur="500" fill="hold"/>
                                        <p:tgtEl>
                                          <p:spTgt spid="39219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9219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392194">
                                            <p:txEl>
                                              <p:pRg st="4" end="4"/>
                                            </p:txEl>
                                          </p:spTgt>
                                        </p:tgtEl>
                                        <p:attrNameLst>
                                          <p:attrName>style.visibility</p:attrName>
                                        </p:attrNameLst>
                                      </p:cBhvr>
                                      <p:to>
                                        <p:strVal val="visible"/>
                                      </p:to>
                                    </p:set>
                                    <p:anim calcmode="lin" valueType="num">
                                      <p:cBhvr additive="base">
                                        <p:cTn id="25" dur="500" fill="hold"/>
                                        <p:tgtEl>
                                          <p:spTgt spid="392194">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9219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392194">
                                            <p:txEl>
                                              <p:pRg st="5" end="5"/>
                                            </p:txEl>
                                          </p:spTgt>
                                        </p:tgtEl>
                                        <p:attrNameLst>
                                          <p:attrName>style.visibility</p:attrName>
                                        </p:attrNameLst>
                                      </p:cBhvr>
                                      <p:to>
                                        <p:strVal val="visible"/>
                                      </p:to>
                                    </p:set>
                                    <p:anim calcmode="lin" valueType="num">
                                      <p:cBhvr additive="base">
                                        <p:cTn id="31" dur="500" fill="hold"/>
                                        <p:tgtEl>
                                          <p:spTgt spid="392194">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9219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392194">
                                            <p:txEl>
                                              <p:pRg st="6" end="6"/>
                                            </p:txEl>
                                          </p:spTgt>
                                        </p:tgtEl>
                                        <p:attrNameLst>
                                          <p:attrName>style.visibility</p:attrName>
                                        </p:attrNameLst>
                                      </p:cBhvr>
                                      <p:to>
                                        <p:strVal val="visible"/>
                                      </p:to>
                                    </p:set>
                                    <p:anim calcmode="lin" valueType="num">
                                      <p:cBhvr additive="base">
                                        <p:cTn id="37" dur="500" fill="hold"/>
                                        <p:tgtEl>
                                          <p:spTgt spid="392194">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9219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392194">
                                            <p:txEl>
                                              <p:pRg st="8" end="8"/>
                                            </p:txEl>
                                          </p:spTgt>
                                        </p:tgtEl>
                                        <p:attrNameLst>
                                          <p:attrName>style.visibility</p:attrName>
                                        </p:attrNameLst>
                                      </p:cBhvr>
                                      <p:to>
                                        <p:strVal val="visible"/>
                                      </p:to>
                                    </p:set>
                                    <p:anim calcmode="lin" valueType="num">
                                      <p:cBhvr additive="base">
                                        <p:cTn id="43" dur="500" fill="hold"/>
                                        <p:tgtEl>
                                          <p:spTgt spid="392194">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92194">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392194">
                                            <p:txEl>
                                              <p:pRg st="10" end="10"/>
                                            </p:txEl>
                                          </p:spTgt>
                                        </p:tgtEl>
                                        <p:attrNameLst>
                                          <p:attrName>style.visibility</p:attrName>
                                        </p:attrNameLst>
                                      </p:cBhvr>
                                      <p:to>
                                        <p:strVal val="visible"/>
                                      </p:to>
                                    </p:set>
                                    <p:anim calcmode="lin" valueType="num">
                                      <p:cBhvr additive="base">
                                        <p:cTn id="49" dur="500" fill="hold"/>
                                        <p:tgtEl>
                                          <p:spTgt spid="392194">
                                            <p:txEl>
                                              <p:pRg st="10" end="1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92194">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218" name="Text Box 2"/>
          <p:cNvSpPr txBox="1">
            <a:spLocks noChangeArrowheads="1"/>
          </p:cNvSpPr>
          <p:nvPr/>
        </p:nvSpPr>
        <p:spPr bwMode="auto">
          <a:xfrm>
            <a:off x="0" y="0"/>
            <a:ext cx="9906000" cy="6875463"/>
          </a:xfrm>
          <a:prstGeom prst="rect">
            <a:avLst/>
          </a:prstGeom>
          <a:solidFill>
            <a:schemeClr val="bg1"/>
          </a:solidFill>
          <a:ln w="28575" algn="ctr">
            <a:solidFill>
              <a:schemeClr val="tx1"/>
            </a:solidFill>
            <a:miter lim="800000"/>
            <a:headEnd/>
            <a:tailEnd/>
          </a:ln>
        </p:spPr>
        <p:txBody>
          <a:bodyPr>
            <a:spAutoFit/>
          </a:bodyPr>
          <a:lstStyle>
            <a:lvl1pPr>
              <a:defRPr sz="3200">
                <a:solidFill>
                  <a:schemeClr val="tx1"/>
                </a:solidFill>
                <a:latin typeface="Arial" pitchFamily="34" charset="0"/>
                <a:cs typeface="Arial" pitchFamily="34" charset="0"/>
              </a:defRPr>
            </a:lvl1pPr>
            <a:lvl2pPr>
              <a:defRPr sz="2700">
                <a:solidFill>
                  <a:schemeClr val="tx1"/>
                </a:solidFill>
                <a:latin typeface="Arial" pitchFamily="34" charset="0"/>
                <a:cs typeface="Arial" pitchFamily="34" charset="0"/>
              </a:defRPr>
            </a:lvl2pPr>
            <a:lvl3pPr indent="-228600">
              <a:defRPr sz="2400">
                <a:solidFill>
                  <a:schemeClr val="tx1"/>
                </a:solidFill>
                <a:latin typeface="Arial" pitchFamily="34" charset="0"/>
                <a:cs typeface="Arial" pitchFamily="34" charset="0"/>
              </a:defRPr>
            </a:lvl3pPr>
            <a:lvl4pPr>
              <a:defRPr sz="1900">
                <a:solidFill>
                  <a:schemeClr val="tx1"/>
                </a:solidFill>
                <a:latin typeface="Arial" pitchFamily="34" charset="0"/>
                <a:cs typeface="Arial" pitchFamily="34" charset="0"/>
              </a:defRPr>
            </a:lvl4pPr>
            <a:lvl5pPr marL="2057400" indent="-228600">
              <a:defRPr sz="1900">
                <a:solidFill>
                  <a:schemeClr val="tx1"/>
                </a:solidFill>
                <a:latin typeface="Arial" pitchFamily="34" charset="0"/>
                <a:cs typeface="Arial" pitchFamily="34" charset="0"/>
              </a:defRPr>
            </a:lvl5pPr>
            <a:lvl6pPr marL="2514600" indent="-228600" eaLnBrk="0" hangingPunct="0">
              <a:defRPr sz="1900">
                <a:solidFill>
                  <a:schemeClr val="tx1"/>
                </a:solidFill>
                <a:latin typeface="Arial" pitchFamily="34" charset="0"/>
                <a:cs typeface="Arial" pitchFamily="34" charset="0"/>
              </a:defRPr>
            </a:lvl6pPr>
            <a:lvl7pPr marL="2971800" indent="-228600" eaLnBrk="0" hangingPunct="0">
              <a:defRPr sz="1900">
                <a:solidFill>
                  <a:schemeClr val="tx1"/>
                </a:solidFill>
                <a:latin typeface="Arial" pitchFamily="34" charset="0"/>
                <a:cs typeface="Arial" pitchFamily="34" charset="0"/>
              </a:defRPr>
            </a:lvl7pPr>
            <a:lvl8pPr marL="3429000" indent="-228600" eaLnBrk="0" hangingPunct="0">
              <a:defRPr sz="1900">
                <a:solidFill>
                  <a:schemeClr val="tx1"/>
                </a:solidFill>
                <a:latin typeface="Arial" pitchFamily="34" charset="0"/>
                <a:cs typeface="Arial" pitchFamily="34" charset="0"/>
              </a:defRPr>
            </a:lvl8pPr>
            <a:lvl9pPr marL="3886200" indent="-228600" eaLnBrk="0" hangingPunct="0">
              <a:defRPr sz="1900">
                <a:solidFill>
                  <a:schemeClr val="tx1"/>
                </a:solidFill>
                <a:latin typeface="Arial" pitchFamily="34" charset="0"/>
                <a:cs typeface="Arial" pitchFamily="34" charset="0"/>
              </a:defRPr>
            </a:lvl9pPr>
          </a:lstStyle>
          <a:p>
            <a:r>
              <a:rPr lang="ar-EG" altLang="zh-CN" sz="2400" u="sng">
                <a:solidFill>
                  <a:srgbClr val="FF0000"/>
                </a:solidFill>
                <a:latin typeface="Times New Roman" pitchFamily="18" charset="0"/>
                <a:cs typeface="Times New Roman" pitchFamily="18" charset="0"/>
              </a:rPr>
              <a:t>بالنسبة للمواثيق الإقليمية :</a:t>
            </a:r>
          </a:p>
          <a:p>
            <a:r>
              <a:rPr lang="ar-EG" altLang="zh-CN" sz="2400" u="sng">
                <a:solidFill>
                  <a:srgbClr val="FF0000"/>
                </a:solidFill>
                <a:latin typeface="Times New Roman" pitchFamily="18" charset="0"/>
                <a:cs typeface="Times New Roman" pitchFamily="18" charset="0"/>
              </a:rPr>
              <a:t>     - تصريح أمستردام (الأوروبي 1975م ) :</a:t>
            </a:r>
            <a:r>
              <a:rPr lang="ar-EG" altLang="zh-CN" sz="2000">
                <a:solidFill>
                  <a:srgbClr val="FF0000"/>
                </a:solidFill>
              </a:rPr>
              <a:t> </a:t>
            </a:r>
          </a:p>
          <a:p>
            <a:endParaRPr lang="ar-EG" altLang="zh-CN" sz="2000">
              <a:solidFill>
                <a:srgbClr val="FF0000"/>
              </a:solidFill>
            </a:endParaRPr>
          </a:p>
          <a:p>
            <a:r>
              <a:rPr lang="ar-EG" altLang="zh-CN" sz="1800"/>
              <a:t>   </a:t>
            </a:r>
            <a:r>
              <a:rPr lang="ar-EG" altLang="zh-CN" sz="2400">
                <a:solidFill>
                  <a:schemeClr val="accent2"/>
                </a:solidFill>
              </a:rPr>
              <a:t>يؤكد في المادة رقم (1) علي ضرورة ترميم الأثر من أجل التصدي لعوامل التلف.</a:t>
            </a:r>
          </a:p>
          <a:p>
            <a:endParaRPr lang="ar-EG" altLang="zh-CN" sz="1400">
              <a:solidFill>
                <a:schemeClr val="accent2"/>
              </a:solidFill>
            </a:endParaRPr>
          </a:p>
          <a:p>
            <a:r>
              <a:rPr lang="ar-EG" altLang="zh-CN" sz="2400" u="sng">
                <a:solidFill>
                  <a:srgbClr val="FF0000"/>
                </a:solidFill>
                <a:latin typeface="Times New Roman" pitchFamily="18" charset="0"/>
                <a:cs typeface="Times New Roman" pitchFamily="18" charset="0"/>
              </a:rPr>
              <a:t>القانون العربي الموحد (1981م ) :</a:t>
            </a:r>
          </a:p>
          <a:p>
            <a:endParaRPr lang="ar-EG" altLang="zh-CN" sz="1400" u="sng">
              <a:solidFill>
                <a:srgbClr val="FF0000"/>
              </a:solidFill>
              <a:latin typeface="Times New Roman" pitchFamily="18" charset="0"/>
              <a:cs typeface="Times New Roman" pitchFamily="18" charset="0"/>
            </a:endParaRPr>
          </a:p>
          <a:p>
            <a:r>
              <a:rPr lang="ar-EG" altLang="zh-CN" sz="1800"/>
              <a:t>     </a:t>
            </a:r>
            <a:r>
              <a:rPr lang="ar-EG" altLang="zh-CN" sz="2400">
                <a:solidFill>
                  <a:schemeClr val="accent2"/>
                </a:solidFill>
              </a:rPr>
              <a:t>يري هذا القانون بأن الترميم هو من أهم مسئوليات الهيئات المختصة بالآثار والغرض منها الحفاظ علي الآثار والإبقاء علي معالمها ، كما تشرف هذه الهيئات علي عمليات الترميم و الصيانة  للمباني الأثرية التي يقوم بها الملاك و تضع خطة الترميم لها .</a:t>
            </a:r>
          </a:p>
          <a:p>
            <a:endParaRPr lang="ar-EG" altLang="zh-CN" sz="2400">
              <a:solidFill>
                <a:schemeClr val="accent2"/>
              </a:solidFill>
            </a:endParaRPr>
          </a:p>
          <a:p>
            <a:r>
              <a:rPr lang="ar-EG" altLang="zh-CN" sz="2400" u="sng">
                <a:solidFill>
                  <a:srgbClr val="FF0000"/>
                </a:solidFill>
                <a:latin typeface="Times New Roman" pitchFamily="18" charset="0"/>
                <a:cs typeface="Times New Roman" pitchFamily="18" charset="0"/>
              </a:rPr>
              <a:t>بالنسبة للمواثيق المحلية :</a:t>
            </a:r>
          </a:p>
          <a:p>
            <a:endParaRPr lang="ar-EG" altLang="zh-CN" sz="1200" u="sng">
              <a:solidFill>
                <a:srgbClr val="FF0000"/>
              </a:solidFill>
              <a:latin typeface="Times New Roman" pitchFamily="18" charset="0"/>
              <a:cs typeface="Times New Roman" pitchFamily="18" charset="0"/>
            </a:endParaRPr>
          </a:p>
          <a:p>
            <a:r>
              <a:rPr lang="ar-EG" altLang="zh-CN" sz="2400" u="sng">
                <a:solidFill>
                  <a:srgbClr val="FF0000"/>
                </a:solidFill>
                <a:latin typeface="Times New Roman" pitchFamily="18" charset="0"/>
                <a:cs typeface="Times New Roman" pitchFamily="18" charset="0"/>
              </a:rPr>
              <a:t>الميثاق الاسترالي  :</a:t>
            </a:r>
          </a:p>
          <a:p>
            <a:endParaRPr lang="ar-EG" altLang="zh-CN" sz="2400" u="sng">
              <a:solidFill>
                <a:srgbClr val="FF0000"/>
              </a:solidFill>
              <a:latin typeface="Times New Roman" pitchFamily="18" charset="0"/>
              <a:cs typeface="Times New Roman" pitchFamily="18" charset="0"/>
            </a:endParaRPr>
          </a:p>
          <a:p>
            <a:r>
              <a:rPr lang="ar-EG" altLang="zh-CN" sz="1800"/>
              <a:t>   </a:t>
            </a:r>
            <a:r>
              <a:rPr lang="ar-EG" altLang="zh-CN" sz="2400">
                <a:solidFill>
                  <a:schemeClr val="accent2"/>
                </a:solidFill>
              </a:rPr>
              <a:t>ذكر هذا الميثاق أن الترميم يعني إعادة الهيكل البنائي للمبني الأثري إلي حالته الأولي يكون ذلك  مناسباً فقط لو وجد الدليل الكافي علي الحالة الأولي للأثر كما أن إعادته إلي حالته الأولي يكشف عن المغزى الثقافي للأثر وأضاف أن العمل البنائي الجديد و ملء الفراغات و الإضافات تكون مقبولة إذا كانت لا تزيد أو تحجب المغزى الثقافي للمبني الأثري. </a:t>
            </a:r>
            <a:r>
              <a:rPr lang="en-US" altLang="zh-CN" sz="2400">
                <a:solidFill>
                  <a:schemeClr val="accent2"/>
                </a:solidFill>
                <a:ea typeface="SimSun" pitchFamily="2" charset="-122"/>
              </a:rPr>
              <a:t/>
            </a:r>
            <a:br>
              <a:rPr lang="en-US" altLang="zh-CN" sz="2400">
                <a:solidFill>
                  <a:schemeClr val="accent2"/>
                </a:solidFill>
                <a:ea typeface="SimSun" pitchFamily="2" charset="-122"/>
              </a:rPr>
            </a:br>
            <a:endParaRPr lang="ar-EG" altLang="zh-CN" sz="2400">
              <a:solidFill>
                <a:schemeClr val="accent2"/>
              </a:solidFill>
            </a:endParaRPr>
          </a:p>
        </p:txBody>
      </p:sp>
    </p:spTree>
  </p:cSld>
  <p:clrMapOvr>
    <a:masterClrMapping/>
  </p:clrMapOvr>
  <p:transition spd="med" advTm="6000">
    <p:wheel spokes="3"/>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93218">
                                            <p:txEl>
                                              <p:pRg st="0" end="0"/>
                                            </p:txEl>
                                          </p:spTgt>
                                        </p:tgtEl>
                                        <p:attrNameLst>
                                          <p:attrName>style.visibility</p:attrName>
                                        </p:attrNameLst>
                                      </p:cBhvr>
                                      <p:to>
                                        <p:strVal val="visible"/>
                                      </p:to>
                                    </p:set>
                                    <p:anim calcmode="lin" valueType="num">
                                      <p:cBhvr additive="base">
                                        <p:cTn id="7" dur="500" fill="hold"/>
                                        <p:tgtEl>
                                          <p:spTgt spid="39321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9321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93218">
                                            <p:txEl>
                                              <p:pRg st="1" end="1"/>
                                            </p:txEl>
                                          </p:spTgt>
                                        </p:tgtEl>
                                        <p:attrNameLst>
                                          <p:attrName>style.visibility</p:attrName>
                                        </p:attrNameLst>
                                      </p:cBhvr>
                                      <p:to>
                                        <p:strVal val="visible"/>
                                      </p:to>
                                    </p:set>
                                    <p:anim calcmode="lin" valueType="num">
                                      <p:cBhvr additive="base">
                                        <p:cTn id="13" dur="500" fill="hold"/>
                                        <p:tgtEl>
                                          <p:spTgt spid="39321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9321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93218">
                                            <p:txEl>
                                              <p:pRg st="3" end="3"/>
                                            </p:txEl>
                                          </p:spTgt>
                                        </p:tgtEl>
                                        <p:attrNameLst>
                                          <p:attrName>style.visibility</p:attrName>
                                        </p:attrNameLst>
                                      </p:cBhvr>
                                      <p:to>
                                        <p:strVal val="visible"/>
                                      </p:to>
                                    </p:set>
                                    <p:anim calcmode="lin" valueType="num">
                                      <p:cBhvr additive="base">
                                        <p:cTn id="19" dur="500" fill="hold"/>
                                        <p:tgtEl>
                                          <p:spTgt spid="393218">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9321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393218">
                                            <p:txEl>
                                              <p:pRg st="5" end="5"/>
                                            </p:txEl>
                                          </p:spTgt>
                                        </p:tgtEl>
                                        <p:attrNameLst>
                                          <p:attrName>style.visibility</p:attrName>
                                        </p:attrNameLst>
                                      </p:cBhvr>
                                      <p:to>
                                        <p:strVal val="visible"/>
                                      </p:to>
                                    </p:set>
                                    <p:anim calcmode="lin" valueType="num">
                                      <p:cBhvr additive="base">
                                        <p:cTn id="25" dur="500" fill="hold"/>
                                        <p:tgtEl>
                                          <p:spTgt spid="393218">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93218">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393218">
                                            <p:txEl>
                                              <p:pRg st="7" end="7"/>
                                            </p:txEl>
                                          </p:spTgt>
                                        </p:tgtEl>
                                        <p:attrNameLst>
                                          <p:attrName>style.visibility</p:attrName>
                                        </p:attrNameLst>
                                      </p:cBhvr>
                                      <p:to>
                                        <p:strVal val="visible"/>
                                      </p:to>
                                    </p:set>
                                    <p:anim calcmode="lin" valueType="num">
                                      <p:cBhvr additive="base">
                                        <p:cTn id="31" dur="500" fill="hold"/>
                                        <p:tgtEl>
                                          <p:spTgt spid="393218">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93218">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393218">
                                            <p:txEl>
                                              <p:pRg st="9" end="9"/>
                                            </p:txEl>
                                          </p:spTgt>
                                        </p:tgtEl>
                                        <p:attrNameLst>
                                          <p:attrName>style.visibility</p:attrName>
                                        </p:attrNameLst>
                                      </p:cBhvr>
                                      <p:to>
                                        <p:strVal val="visible"/>
                                      </p:to>
                                    </p:set>
                                    <p:anim calcmode="lin" valueType="num">
                                      <p:cBhvr additive="base">
                                        <p:cTn id="37" dur="500" fill="hold"/>
                                        <p:tgtEl>
                                          <p:spTgt spid="393218">
                                            <p:txEl>
                                              <p:pRg st="9" end="9"/>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93218">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393218">
                                            <p:txEl>
                                              <p:pRg st="11" end="11"/>
                                            </p:txEl>
                                          </p:spTgt>
                                        </p:tgtEl>
                                        <p:attrNameLst>
                                          <p:attrName>style.visibility</p:attrName>
                                        </p:attrNameLst>
                                      </p:cBhvr>
                                      <p:to>
                                        <p:strVal val="visible"/>
                                      </p:to>
                                    </p:set>
                                    <p:anim calcmode="lin" valueType="num">
                                      <p:cBhvr additive="base">
                                        <p:cTn id="43" dur="500" fill="hold"/>
                                        <p:tgtEl>
                                          <p:spTgt spid="393218">
                                            <p:txEl>
                                              <p:pRg st="11" end="1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93218">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393218">
                                            <p:txEl>
                                              <p:pRg st="13" end="13"/>
                                            </p:txEl>
                                          </p:spTgt>
                                        </p:tgtEl>
                                        <p:attrNameLst>
                                          <p:attrName>style.visibility</p:attrName>
                                        </p:attrNameLst>
                                      </p:cBhvr>
                                      <p:to>
                                        <p:strVal val="visible"/>
                                      </p:to>
                                    </p:set>
                                    <p:anim calcmode="lin" valueType="num">
                                      <p:cBhvr additive="base">
                                        <p:cTn id="49" dur="500" fill="hold"/>
                                        <p:tgtEl>
                                          <p:spTgt spid="393218">
                                            <p:txEl>
                                              <p:pRg st="13" end="13"/>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93218">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22" name="Picture 6" descr="IMG_239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152400"/>
            <a:ext cx="3962400" cy="32400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60423" name="Picture 7" descr="IMG_240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543300"/>
            <a:ext cx="4114800" cy="30861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0424" name="Line 8"/>
          <p:cNvSpPr>
            <a:spLocks noChangeShapeType="1"/>
          </p:cNvSpPr>
          <p:nvPr/>
        </p:nvSpPr>
        <p:spPr bwMode="auto">
          <a:xfrm flipV="1">
            <a:off x="685800" y="4724400"/>
            <a:ext cx="2057400" cy="381000"/>
          </a:xfrm>
          <a:prstGeom prst="line">
            <a:avLst/>
          </a:prstGeom>
          <a:noFill/>
          <a:ln w="38100">
            <a:solidFill>
              <a:srgbClr val="FF0000"/>
            </a:solidFill>
            <a:round/>
            <a:headEnd/>
            <a:tailEnd type="stealth" w="lg" len="lg"/>
          </a:ln>
          <a:extLst>
            <a:ext uri="{909E8E84-426E-40DD-AFC4-6F175D3DCCD1}">
              <a14:hiddenFill xmlns:a14="http://schemas.microsoft.com/office/drawing/2010/main">
                <a:noFill/>
              </a14:hiddenFill>
            </a:ext>
          </a:extLst>
        </p:spPr>
        <p:txBody>
          <a:bodyPr/>
          <a:lstStyle/>
          <a:p>
            <a:endParaRPr lang="ar-EG"/>
          </a:p>
        </p:txBody>
      </p:sp>
      <p:sp>
        <p:nvSpPr>
          <p:cNvPr id="60425" name="Text Box 9"/>
          <p:cNvSpPr txBox="1">
            <a:spLocks noChangeArrowheads="1"/>
          </p:cNvSpPr>
          <p:nvPr/>
        </p:nvSpPr>
        <p:spPr bwMode="auto">
          <a:xfrm>
            <a:off x="4876800" y="3733800"/>
            <a:ext cx="4191000" cy="1401763"/>
          </a:xfrm>
          <a:prstGeom prst="rect">
            <a:avLst/>
          </a:prstGeom>
          <a:solidFill>
            <a:schemeClr val="bg1"/>
          </a:solidFill>
          <a:ln w="28575" algn="ctr">
            <a:solidFill>
              <a:schemeClr val="tx1"/>
            </a:solidFill>
            <a:miter lim="800000"/>
            <a:headEnd/>
            <a:tailEnd/>
          </a:ln>
        </p:spPr>
        <p:txBody>
          <a:bodyPr>
            <a:spAutoFit/>
          </a:bodyPr>
          <a:lstStyle>
            <a:lvl1pPr>
              <a:defRPr sz="3200">
                <a:solidFill>
                  <a:schemeClr val="tx1"/>
                </a:solidFill>
                <a:latin typeface="Arial" pitchFamily="34" charset="0"/>
                <a:cs typeface="Arial" pitchFamily="34" charset="0"/>
              </a:defRPr>
            </a:lvl1pPr>
            <a:lvl2pPr>
              <a:defRPr sz="2700">
                <a:solidFill>
                  <a:schemeClr val="tx1"/>
                </a:solidFill>
                <a:latin typeface="Arial" pitchFamily="34" charset="0"/>
                <a:cs typeface="Arial" pitchFamily="34" charset="0"/>
              </a:defRPr>
            </a:lvl2pPr>
            <a:lvl3pPr indent="-228600">
              <a:defRPr sz="2400">
                <a:solidFill>
                  <a:schemeClr val="tx1"/>
                </a:solidFill>
                <a:latin typeface="Arial" pitchFamily="34" charset="0"/>
                <a:cs typeface="Arial" pitchFamily="34" charset="0"/>
              </a:defRPr>
            </a:lvl3pPr>
            <a:lvl4pPr>
              <a:defRPr sz="1900">
                <a:solidFill>
                  <a:schemeClr val="tx1"/>
                </a:solidFill>
                <a:latin typeface="Arial" pitchFamily="34" charset="0"/>
                <a:cs typeface="Arial" pitchFamily="34" charset="0"/>
              </a:defRPr>
            </a:lvl4pPr>
            <a:lvl5pPr marL="2057400" indent="-228600">
              <a:defRPr sz="1900">
                <a:solidFill>
                  <a:schemeClr val="tx1"/>
                </a:solidFill>
                <a:latin typeface="Arial" pitchFamily="34" charset="0"/>
                <a:cs typeface="Arial" pitchFamily="34" charset="0"/>
              </a:defRPr>
            </a:lvl5pPr>
            <a:lvl6pPr marL="2514600" indent="-228600" eaLnBrk="0" hangingPunct="0">
              <a:defRPr sz="1900">
                <a:solidFill>
                  <a:schemeClr val="tx1"/>
                </a:solidFill>
                <a:latin typeface="Arial" pitchFamily="34" charset="0"/>
                <a:cs typeface="Arial" pitchFamily="34" charset="0"/>
              </a:defRPr>
            </a:lvl6pPr>
            <a:lvl7pPr marL="2971800" indent="-228600" eaLnBrk="0" hangingPunct="0">
              <a:defRPr sz="1900">
                <a:solidFill>
                  <a:schemeClr val="tx1"/>
                </a:solidFill>
                <a:latin typeface="Arial" pitchFamily="34" charset="0"/>
                <a:cs typeface="Arial" pitchFamily="34" charset="0"/>
              </a:defRPr>
            </a:lvl7pPr>
            <a:lvl8pPr marL="3429000" indent="-228600" eaLnBrk="0" hangingPunct="0">
              <a:defRPr sz="1900">
                <a:solidFill>
                  <a:schemeClr val="tx1"/>
                </a:solidFill>
                <a:latin typeface="Arial" pitchFamily="34" charset="0"/>
                <a:cs typeface="Arial" pitchFamily="34" charset="0"/>
              </a:defRPr>
            </a:lvl8pPr>
            <a:lvl9pPr marL="3886200" indent="-228600" eaLnBrk="0" hangingPunct="0">
              <a:defRPr sz="1900">
                <a:solidFill>
                  <a:schemeClr val="tx1"/>
                </a:solidFill>
                <a:latin typeface="Arial" pitchFamily="34" charset="0"/>
                <a:cs typeface="Arial" pitchFamily="34" charset="0"/>
              </a:defRPr>
            </a:lvl9pPr>
          </a:lstStyle>
          <a:p>
            <a:pPr>
              <a:spcBef>
                <a:spcPct val="50000"/>
              </a:spcBef>
            </a:pPr>
            <a:r>
              <a:rPr lang="ar-SA" altLang="ar-EG" sz="2800">
                <a:solidFill>
                  <a:srgbClr val="FF0000"/>
                </a:solidFill>
              </a:rPr>
              <a:t>صورة توضح الحالات الحرجة للمبني الاثري والتي تستدعي حالات الترميم المعماري العاجلة </a:t>
            </a:r>
            <a:endParaRPr lang="en-US" altLang="ar-EG" sz="2800">
              <a:solidFill>
                <a:srgbClr val="FF0000"/>
              </a:solidFill>
            </a:endParaRPr>
          </a:p>
        </p:txBody>
      </p:sp>
    </p:spTree>
  </p:cSld>
  <p:clrMapOvr>
    <a:masterClrMapping/>
  </p:clrMapOvr>
  <p:transition spd="med" advTm="6000">
    <p:wheel spokes="3"/>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iterate type="lt">
                                    <p:tmPct val="0"/>
                                  </p:iterate>
                                  <p:childTnLst>
                                    <p:set>
                                      <p:cBhvr>
                                        <p:cTn id="6" dur="1" fill="hold">
                                          <p:stCondLst>
                                            <p:cond delay="0"/>
                                          </p:stCondLst>
                                        </p:cTn>
                                        <p:tgtEl>
                                          <p:spTgt spid="60422"/>
                                        </p:tgtEl>
                                        <p:attrNameLst>
                                          <p:attrName>style.visibility</p:attrName>
                                        </p:attrNameLst>
                                      </p:cBhvr>
                                      <p:to>
                                        <p:strVal val="visible"/>
                                      </p:to>
                                    </p:set>
                                    <p:animEffect transition="in" filter="checkerboard(across)">
                                      <p:cBhvr>
                                        <p:cTn id="7" dur="500"/>
                                        <p:tgtEl>
                                          <p:spTgt spid="6042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60423"/>
                                        </p:tgtEl>
                                        <p:attrNameLst>
                                          <p:attrName>style.visibility</p:attrName>
                                        </p:attrNameLst>
                                      </p:cBhvr>
                                      <p:to>
                                        <p:strVal val="visible"/>
                                      </p:to>
                                    </p:set>
                                    <p:anim calcmode="lin" valueType="num">
                                      <p:cBhvr additive="base">
                                        <p:cTn id="12" dur="500" fill="hold"/>
                                        <p:tgtEl>
                                          <p:spTgt spid="60423"/>
                                        </p:tgtEl>
                                        <p:attrNameLst>
                                          <p:attrName>ppt_x</p:attrName>
                                        </p:attrNameLst>
                                      </p:cBhvr>
                                      <p:tavLst>
                                        <p:tav tm="0">
                                          <p:val>
                                            <p:strVal val="#ppt_x"/>
                                          </p:val>
                                        </p:tav>
                                        <p:tav tm="100000">
                                          <p:val>
                                            <p:strVal val="#ppt_x"/>
                                          </p:val>
                                        </p:tav>
                                      </p:tavLst>
                                    </p:anim>
                                    <p:anim calcmode="lin" valueType="num">
                                      <p:cBhvr additive="base">
                                        <p:cTn id="13" dur="500" fill="hold"/>
                                        <p:tgtEl>
                                          <p:spTgt spid="60423"/>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9" presetClass="entr" presetSubtype="0" fill="hold" grpId="0" nodeType="clickEffect">
                                  <p:stCondLst>
                                    <p:cond delay="0"/>
                                  </p:stCondLst>
                                  <p:childTnLst>
                                    <p:set>
                                      <p:cBhvr>
                                        <p:cTn id="17" dur="1" fill="hold">
                                          <p:stCondLst>
                                            <p:cond delay="0"/>
                                          </p:stCondLst>
                                        </p:cTn>
                                        <p:tgtEl>
                                          <p:spTgt spid="60424"/>
                                        </p:tgtEl>
                                        <p:attrNameLst>
                                          <p:attrName>style.visibility</p:attrName>
                                        </p:attrNameLst>
                                      </p:cBhvr>
                                      <p:to>
                                        <p:strVal val="visible"/>
                                      </p:to>
                                    </p:set>
                                    <p:anim calcmode="lin" valueType="num">
                                      <p:cBhvr>
                                        <p:cTn id="18" dur="1000" fill="hold"/>
                                        <p:tgtEl>
                                          <p:spTgt spid="60424"/>
                                        </p:tgtEl>
                                        <p:attrNameLst>
                                          <p:attrName>ppt_x</p:attrName>
                                        </p:attrNameLst>
                                      </p:cBhvr>
                                      <p:tavLst>
                                        <p:tav tm="0">
                                          <p:val>
                                            <p:strVal val="#ppt_x-.2"/>
                                          </p:val>
                                        </p:tav>
                                        <p:tav tm="100000">
                                          <p:val>
                                            <p:strVal val="#ppt_x"/>
                                          </p:val>
                                        </p:tav>
                                      </p:tavLst>
                                    </p:anim>
                                    <p:anim calcmode="lin" valueType="num">
                                      <p:cBhvr>
                                        <p:cTn id="19" dur="1000" fill="hold"/>
                                        <p:tgtEl>
                                          <p:spTgt spid="60424"/>
                                        </p:tgtEl>
                                        <p:attrNameLst>
                                          <p:attrName>ppt_y</p:attrName>
                                        </p:attrNameLst>
                                      </p:cBhvr>
                                      <p:tavLst>
                                        <p:tav tm="0">
                                          <p:val>
                                            <p:strVal val="#ppt_y"/>
                                          </p:val>
                                        </p:tav>
                                        <p:tav tm="100000">
                                          <p:val>
                                            <p:strVal val="#ppt_y"/>
                                          </p:val>
                                        </p:tav>
                                      </p:tavLst>
                                    </p:anim>
                                    <p:animEffect transition="in" filter="wipe(right)" prLst="gradientSize: 0.1">
                                      <p:cBhvr>
                                        <p:cTn id="20" dur="1000"/>
                                        <p:tgtEl>
                                          <p:spTgt spid="60424"/>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0425"/>
                                        </p:tgtEl>
                                        <p:attrNameLst>
                                          <p:attrName>style.visibility</p:attrName>
                                        </p:attrNameLst>
                                      </p:cBhvr>
                                      <p:to>
                                        <p:strVal val="visible"/>
                                      </p:to>
                                    </p:set>
                                    <p:anim calcmode="lin" valueType="num">
                                      <p:cBhvr additive="base">
                                        <p:cTn id="25" dur="500" fill="hold"/>
                                        <p:tgtEl>
                                          <p:spTgt spid="60425"/>
                                        </p:tgtEl>
                                        <p:attrNameLst>
                                          <p:attrName>ppt_x</p:attrName>
                                        </p:attrNameLst>
                                      </p:cBhvr>
                                      <p:tavLst>
                                        <p:tav tm="0">
                                          <p:val>
                                            <p:strVal val="#ppt_x"/>
                                          </p:val>
                                        </p:tav>
                                        <p:tav tm="100000">
                                          <p:val>
                                            <p:strVal val="#ppt_x"/>
                                          </p:val>
                                        </p:tav>
                                      </p:tavLst>
                                    </p:anim>
                                    <p:anim calcmode="lin" valueType="num">
                                      <p:cBhvr additive="base">
                                        <p:cTn id="26" dur="500" fill="hold"/>
                                        <p:tgtEl>
                                          <p:spTgt spid="604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24" grpId="0" animBg="1"/>
      <p:bldP spid="60425" grpId="0" animBg="1"/>
    </p:bldLst>
  </p:timing>
</p:sld>
</file>

<file path=ppt/theme/theme1.xml><?xml version="1.0" encoding="utf-8"?>
<a:theme xmlns:a="http://schemas.openxmlformats.org/drawingml/2006/main" name="تصميم افتراضي">
  <a:themeElements>
    <a:clrScheme name="تصميم افتراضي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تصميم افتراضي">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2857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1" eaLnBrk="0" fontAlgn="base" latinLnBrk="0" hangingPunct="0">
          <a:lnSpc>
            <a:spcPct val="100000"/>
          </a:lnSpc>
          <a:spcBef>
            <a:spcPct val="0"/>
          </a:spcBef>
          <a:spcAft>
            <a:spcPct val="0"/>
          </a:spcAft>
          <a:buClrTx/>
          <a:buSzTx/>
          <a:buFontTx/>
          <a:buNone/>
          <a:tabLst/>
          <a:defRPr kumimoji="0" lang="ar-SA" sz="1800" b="1"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solidFill>
          <a:srgbClr val="FFFFFF"/>
        </a:solidFill>
        <a:ln w="2857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1" eaLnBrk="0" fontAlgn="base" latinLnBrk="0" hangingPunct="0">
          <a:lnSpc>
            <a:spcPct val="100000"/>
          </a:lnSpc>
          <a:spcBef>
            <a:spcPct val="0"/>
          </a:spcBef>
          <a:spcAft>
            <a:spcPct val="0"/>
          </a:spcAft>
          <a:buClrTx/>
          <a:buSzTx/>
          <a:buFontTx/>
          <a:buNone/>
          <a:tabLst/>
          <a:defRPr kumimoji="0" lang="ar-SA" sz="1800" b="1"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تصميم افتراضي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تصميم افتراضي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تصميم افتراضي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تصميم افتراضي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تصميم افتراضي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تصميم افتراضي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تصميم افتراضي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تصميم افتراضي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تصميم افتراضي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تصميم افتراضي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تصميم افتراضي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تصميم افتراضي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7123</TotalTime>
  <Words>1562</Words>
  <Application>Microsoft Office PowerPoint</Application>
  <PresentationFormat>A4 Paper (210x297 mm)</PresentationFormat>
  <Paragraphs>184</Paragraphs>
  <Slides>29</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Arial</vt:lpstr>
      <vt:lpstr>Calibri</vt:lpstr>
      <vt:lpstr>Angsana New</vt:lpstr>
      <vt:lpstr>Andalus</vt:lpstr>
      <vt:lpstr>AdineKirnberg-Script</vt:lpstr>
      <vt:lpstr>Simplified Arabic</vt:lpstr>
      <vt:lpstr>Times New Roman</vt:lpstr>
      <vt:lpstr>SimSun</vt:lpstr>
      <vt:lpstr>تصميم افتراضي</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القيم والمعايير الاساسية للمبني الأثري</vt:lpstr>
      <vt:lpstr>PowerPoint Presentation</vt:lpstr>
      <vt:lpstr>PowerPoint Presentation</vt:lpstr>
      <vt:lpstr>PowerPoint Presentation</vt:lpstr>
      <vt:lpstr>PowerPoint Presentation</vt:lpstr>
      <vt:lpstr> ثانيا: التوثيق الأثري والتتبع التاريخي </vt:lpstr>
      <vt:lpstr> ثالثا: دراسة الوضع الراهن للأثر . </vt:lpstr>
      <vt:lpstr>PowerPoint Presentation</vt:lpstr>
      <vt:lpstr>PowerPoint Presentation</vt:lpstr>
      <vt:lpstr> رابعا: تحديد المشاكل وأسباب التدهور وتحليلها. </vt:lpstr>
      <vt:lpstr> خطة العلاج والصيانة:</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الشريحة 1</dc:title>
  <dc:creator>Essam Mohamed</dc:creator>
  <cp:lastModifiedBy>rdarch1</cp:lastModifiedBy>
  <cp:revision>72</cp:revision>
  <dcterms:created xsi:type="dcterms:W3CDTF">2010-09-12T20:06:35Z</dcterms:created>
  <dcterms:modified xsi:type="dcterms:W3CDTF">2020-03-23T10:19:43Z</dcterms:modified>
</cp:coreProperties>
</file>