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2" d="100"/>
          <a:sy n="72" d="100"/>
        </p:scale>
        <p:origin x="-45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50E77C38-878A-4226-BFBB-77ED8422C73B}" type="datetimeFigureOut">
              <a:rPr lang="ar-EG" smtClean="0"/>
              <a:t>03/08/1441</a:t>
            </a:fld>
            <a:endParaRPr lang="ar-EG"/>
          </a:p>
        </p:txBody>
      </p:sp>
      <p:sp>
        <p:nvSpPr>
          <p:cNvPr id="19" name="Footer Placeholder 18"/>
          <p:cNvSpPr>
            <a:spLocks noGrp="1"/>
          </p:cNvSpPr>
          <p:nvPr>
            <p:ph type="ftr" sz="quarter" idx="11"/>
          </p:nvPr>
        </p:nvSpPr>
        <p:spPr/>
        <p:txBody>
          <a:bodyPr/>
          <a:lstStyle/>
          <a:p>
            <a:endParaRPr lang="ar-EG"/>
          </a:p>
        </p:txBody>
      </p:sp>
      <p:sp>
        <p:nvSpPr>
          <p:cNvPr id="27" name="Slide Number Placeholder 26"/>
          <p:cNvSpPr>
            <a:spLocks noGrp="1"/>
          </p:cNvSpPr>
          <p:nvPr>
            <p:ph type="sldNum" sz="quarter" idx="12"/>
          </p:nvPr>
        </p:nvSpPr>
        <p:spPr/>
        <p:txBody>
          <a:bodyPr/>
          <a:lstStyle/>
          <a:p>
            <a:fld id="{1A508768-ED65-4756-89A2-0BEFF6C33C77}" type="slidenum">
              <a:rPr lang="ar-EG" smtClean="0"/>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50E77C38-878A-4226-BFBB-77ED8422C73B}"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A508768-ED65-4756-89A2-0BEFF6C33C77}"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50E77C38-878A-4226-BFBB-77ED8422C73B}"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A508768-ED65-4756-89A2-0BEFF6C33C77}"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50E77C38-878A-4226-BFBB-77ED8422C73B}"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A508768-ED65-4756-89A2-0BEFF6C33C77}"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50E77C38-878A-4226-BFBB-77ED8422C73B}" type="datetimeFigureOut">
              <a:rPr lang="ar-EG" smtClean="0"/>
              <a:t>03/08/1441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1A508768-ED65-4756-89A2-0BEFF6C33C77}" type="slidenum">
              <a:rPr lang="ar-EG" smtClean="0"/>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50E77C38-878A-4226-BFBB-77ED8422C73B}" type="datetimeFigureOut">
              <a:rPr lang="ar-EG" smtClean="0"/>
              <a:t>03/08/1441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A508768-ED65-4756-89A2-0BEFF6C33C77}"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50E77C38-878A-4226-BFBB-77ED8422C73B}" type="datetimeFigureOut">
              <a:rPr lang="ar-EG" smtClean="0"/>
              <a:t>03/08/1441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1A508768-ED65-4756-89A2-0BEFF6C33C77}"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50E77C38-878A-4226-BFBB-77ED8422C73B}" type="datetimeFigureOut">
              <a:rPr lang="ar-EG" smtClean="0"/>
              <a:t>03/08/1441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1A508768-ED65-4756-89A2-0BEFF6C33C77}"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77C38-878A-4226-BFBB-77ED8422C73B}" type="datetimeFigureOut">
              <a:rPr lang="ar-EG" smtClean="0"/>
              <a:t>03/08/1441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1A508768-ED65-4756-89A2-0BEFF6C33C77}" type="slidenum">
              <a:rPr lang="ar-EG" smtClean="0"/>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50E77C38-878A-4226-BFBB-77ED8422C73B}" type="datetimeFigureOut">
              <a:rPr lang="ar-EG" smtClean="0"/>
              <a:t>03/08/1441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1A508768-ED65-4756-89A2-0BEFF6C33C77}"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50E77C38-878A-4226-BFBB-77ED8422C73B}" type="datetimeFigureOut">
              <a:rPr lang="ar-EG" smtClean="0"/>
              <a:t>03/08/1441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a:xfrm>
            <a:off x="8077200" y="6356350"/>
            <a:ext cx="609600" cy="365125"/>
          </a:xfrm>
        </p:spPr>
        <p:txBody>
          <a:bodyPr/>
          <a:lstStyle/>
          <a:p>
            <a:fld id="{1A508768-ED65-4756-89A2-0BEFF6C33C77}" type="slidenum">
              <a:rPr lang="ar-EG" smtClean="0"/>
              <a:t>‹#›</a:t>
            </a:fld>
            <a:endParaRPr lang="ar-EG"/>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0E77C38-878A-4226-BFBB-77ED8422C73B}" type="datetimeFigureOut">
              <a:rPr lang="ar-EG" smtClean="0"/>
              <a:t>03/08/1441</a:t>
            </a:fld>
            <a:endParaRPr lang="ar-EG"/>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EG"/>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508768-ED65-4756-89A2-0BEFF6C33C77}" type="slidenum">
              <a:rPr lang="ar-EG" smtClean="0"/>
              <a:t>‹#›</a:t>
            </a:fld>
            <a:endParaRPr lang="ar-EG"/>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412776"/>
            <a:ext cx="7851648" cy="1828800"/>
          </a:xfrm>
        </p:spPr>
        <p:txBody>
          <a:bodyPr/>
          <a:lstStyle/>
          <a:p>
            <a:pPr algn="ctr"/>
            <a:r>
              <a:rPr lang="ar-EG" smtClean="0"/>
              <a:t>الأدب </a:t>
            </a:r>
            <a:r>
              <a:rPr lang="ar-EG" dirty="0" smtClean="0"/>
              <a:t>المصري القديم</a:t>
            </a:r>
            <a:endParaRPr lang="ar-EG" dirty="0"/>
          </a:p>
        </p:txBody>
      </p:sp>
    </p:spTree>
    <p:extLst>
      <p:ext uri="{BB962C8B-B14F-4D97-AF65-F5344CB8AC3E}">
        <p14:creationId xmlns:p14="http://schemas.microsoft.com/office/powerpoint/2010/main" val="1037140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7920880" cy="479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852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79928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67" y="2348880"/>
            <a:ext cx="763284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18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58803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41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94587"/>
            <a:ext cx="8295930" cy="477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16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83566"/>
            <a:ext cx="8840445" cy="372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97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636496" cy="575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304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95911"/>
            <a:ext cx="8136904" cy="555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542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7992888" cy="544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908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78497"/>
            <a:ext cx="8403246" cy="587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542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67656"/>
            <a:ext cx="8652113" cy="353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48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EG" dirty="0" smtClean="0"/>
              <a:t>ادب النقد والسياسة</a:t>
            </a:r>
            <a:endParaRPr lang="ar-EG"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935"/>
          <a:stretch/>
        </p:blipFill>
        <p:spPr bwMode="auto">
          <a:xfrm>
            <a:off x="467544" y="2123796"/>
            <a:ext cx="823785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10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908719"/>
            <a:ext cx="33051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985663"/>
            <a:ext cx="7776864"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130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14746"/>
            <a:ext cx="4104456"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79512" y="2132856"/>
            <a:ext cx="8496944" cy="3416320"/>
          </a:xfrm>
          <a:prstGeom prst="rect">
            <a:avLst/>
          </a:prstGeom>
          <a:noFill/>
        </p:spPr>
        <p:txBody>
          <a:bodyPr wrap="square" rtlCol="1">
            <a:spAutoFit/>
          </a:bodyPr>
          <a:lstStyle/>
          <a:p>
            <a:r>
              <a:rPr lang="ar-EG" sz="2400" b="1" dirty="0"/>
              <a:t> تعد بردية اليأس من الحياة واحدة من أجمل البرديات المصرية القديمة. وهي محفوظة ألان بمتحف برلين تحت رقم3024. وترجع إلى عصر الملك </a:t>
            </a:r>
            <a:r>
              <a:rPr lang="ar-EG" sz="2400" b="1" dirty="0" err="1"/>
              <a:t>سنوسرت</a:t>
            </a:r>
            <a:r>
              <a:rPr lang="ar-EG" sz="2400" b="1" dirty="0"/>
              <a:t> الثاني من الأسرة 12 بالدولة الوسطى. وتحدثنا البردية عن فترة ساءت فيها أحوال البلاد، اقتصاديًا وسياسيًا. وهي تعتبر حوار للفكر الفلسفي الرائع ما بين كاتب مصري في مصر القديمة من عصر الدولة الوسطى، وبين رجل يائس من حياته، وعيوب الناس في عصره. وأراد أن يتخلص من حياته بحرق نفسه ولكن روحه عارضته. وهددته بأنها ستهجره، ولكن الرجل كان حريصًا علي إرضاء روحه وبقائها معه. فاخذ يحاورها، وتحاوره وأخذت تخيره ما بين الرضا بالواقع والحياة معًا، أو الرضا بالموت والقدوم علية. </a:t>
            </a:r>
          </a:p>
        </p:txBody>
      </p:sp>
    </p:spTree>
    <p:extLst>
      <p:ext uri="{BB962C8B-B14F-4D97-AF65-F5344CB8AC3E}">
        <p14:creationId xmlns:p14="http://schemas.microsoft.com/office/powerpoint/2010/main" val="1396605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EG" dirty="0"/>
              <a:t> وكفت من الحديث وامتنعت عن مناقشته، ولكن ما لبثت حتى عاود التفكير فيما دعته إليه واعتزم أن ينتقل وإياها إلي عالم الآخرة وبداء يستدرجها في الحديث أملاً أن تشجعه علي مساعدته في اتخاذ قرار محدد واشهد عليها جمعًا تخيله من الناس وتصنعت الروح الغضب مره أخرى وإجابته وهي تؤنبه: "الست رجلاً يافعًا عشت الحياة من قبل فماذا حققت؟ ... ثم تأخذ ألان تتأسي عليها شأنك شان مالك ألنعمه فأجابها صاحبها بأنه سوف يحقق لها الكثير من الأشياء المادية وقال لها "تجلدي إذن يا روحي أيتها الأخت وادي دور الوريث الذي يقدم القرابين وينهض علي مثواي يوم الدفن ويهيئ مضجع الآخرة. فلم تستجب الروح لهذا النداء" وقالت له فأصغ أنت وخير للناس أن يصغوا معك تبتغي يومًا هنيئا وتتأسي الهم. </a:t>
            </a:r>
          </a:p>
        </p:txBody>
      </p:sp>
    </p:spTree>
    <p:extLst>
      <p:ext uri="{BB962C8B-B14F-4D97-AF65-F5344CB8AC3E}">
        <p14:creationId xmlns:p14="http://schemas.microsoft.com/office/powerpoint/2010/main" val="1442348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just"/>
            <a:r>
              <a:rPr lang="ar-EG" sz="3200" dirty="0"/>
              <a:t> ثم قصت له قصة رجل فقد زوجته وأولاد نتيجة إعصار القي بهم في بحيرة تعج بالتماسيح في سواد الليل وهدفت الروح من رواية هذه </a:t>
            </a:r>
            <a:r>
              <a:rPr lang="ar-EG" sz="3200" dirty="0" err="1"/>
              <a:t>ألقصه</a:t>
            </a:r>
            <a:r>
              <a:rPr lang="ar-EG" sz="3200" dirty="0"/>
              <a:t> وأخري تلتها أن تقنع صاحبها </a:t>
            </a:r>
            <a:r>
              <a:rPr lang="ar-EG" sz="3200" dirty="0" err="1"/>
              <a:t>بأنة</a:t>
            </a:r>
            <a:r>
              <a:rPr lang="ar-EG" sz="3200" dirty="0"/>
              <a:t> إذا تأمل الآخرين هانت عليه </a:t>
            </a:r>
            <a:r>
              <a:rPr lang="ar-EG" sz="3200" dirty="0" err="1"/>
              <a:t>بلواه..ولكنه</a:t>
            </a:r>
            <a:r>
              <a:rPr lang="ar-EG" sz="3200" dirty="0"/>
              <a:t> دخل معها في جدل أخر عن قيمة الحياة التي تدعوه إلي الرضا بها بعد أن فقد فيها الكرامة والثقة والأمل في الناس ونظم إجابته من خلال أربع قصائد نثريه.</a:t>
            </a:r>
          </a:p>
        </p:txBody>
      </p:sp>
    </p:spTree>
    <p:extLst>
      <p:ext uri="{BB962C8B-B14F-4D97-AF65-F5344CB8AC3E}">
        <p14:creationId xmlns:p14="http://schemas.microsoft.com/office/powerpoint/2010/main" val="1013404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24744"/>
            <a:ext cx="8363272" cy="5199856"/>
          </a:xfrm>
        </p:spPr>
        <p:txBody>
          <a:bodyPr>
            <a:normAutofit/>
          </a:bodyPr>
          <a:lstStyle/>
          <a:p>
            <a:pPr marL="0" indent="0" algn="justLow">
              <a:buNone/>
            </a:pPr>
            <a:r>
              <a:rPr lang="ar-EG" b="1" dirty="0" smtClean="0"/>
              <a:t> ويقول </a:t>
            </a:r>
            <a:r>
              <a:rPr lang="ar-EG" b="1" dirty="0"/>
              <a:t>اليأس في القصيدة النثرية الأولى </a:t>
            </a:r>
            <a:r>
              <a:rPr lang="ar-EG" b="1" dirty="0" smtClean="0"/>
              <a:t>:-</a:t>
            </a:r>
            <a:endParaRPr lang="en-US" b="1" dirty="0"/>
          </a:p>
          <a:p>
            <a:pPr marL="0" indent="0" algn="justLow">
              <a:buNone/>
            </a:pPr>
            <a:endParaRPr lang="en-US" b="1" dirty="0"/>
          </a:p>
          <a:p>
            <a:pPr marL="0" indent="0" algn="justLow">
              <a:buNone/>
            </a:pPr>
            <a:r>
              <a:rPr lang="ar-EG" b="1" dirty="0"/>
              <a:t>      يا روحي أنت غير عاقلة لكي تخففي من بؤس الحياة انك تحاولين أن تبعديني عن الموت قبل أن اذهب إليه. </a:t>
            </a:r>
            <a:endParaRPr lang="en-US" b="1" dirty="0"/>
          </a:p>
          <a:p>
            <a:pPr marL="0" indent="0" algn="justLow">
              <a:buNone/>
            </a:pPr>
            <a:r>
              <a:rPr lang="ar-EG" b="1" dirty="0"/>
              <a:t>      وفي الثانية يذكر رأيه في الناس وهو رأي مليء بالتشاؤم فتحدثنا البردية عن اختفاء الصديق المخلص، والقريب الخّير. فقال لها: "لمن أتحدث اليوم والقلوب أصبحت جشعة وكل واحد ينزع الخير من قريبه. لمن أتحدث اليوم وقد أصبح الإنسان غاضبًا بسبب الإعمال السيئة. وألان يستهزئ كل إنسان عندما تكون جريمته بشعة لمن أتحدث اليوم ولم يعد هناك عدالة علي الإطلاق وأصبحت البلاد عرضة لمثيري الشغب والقلق لمن أتحدث اليوم وأنا مثقل بالبؤس وآنا في حاجه إلي صديق لمن أتحدث اليوم وقد أصاب السوء البلاد ولم يعد هناك نهاية لهذا السوء علي الإطلاق."</a:t>
            </a:r>
          </a:p>
        </p:txBody>
      </p:sp>
    </p:spTree>
    <p:extLst>
      <p:ext uri="{BB962C8B-B14F-4D97-AF65-F5344CB8AC3E}">
        <p14:creationId xmlns:p14="http://schemas.microsoft.com/office/powerpoint/2010/main" val="1055672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412776"/>
            <a:ext cx="8363272" cy="5040560"/>
          </a:xfrm>
        </p:spPr>
        <p:txBody>
          <a:bodyPr/>
          <a:lstStyle/>
          <a:p>
            <a:pPr algn="justLow"/>
            <a:r>
              <a:rPr lang="ar-EG" sz="3200" b="1" dirty="0"/>
              <a:t>في الثالثة يتحدث عن الموت الذي فيه خلاصه من </a:t>
            </a:r>
            <a:r>
              <a:rPr lang="ar-EG" sz="3200" b="1" dirty="0" smtClean="0"/>
              <a:t>مأساته </a:t>
            </a:r>
            <a:r>
              <a:rPr lang="ar-EG" sz="3200" b="1" dirty="0"/>
              <a:t>وقال لها: "أن الموت في ناظري اليوم كمثل الشفاء لرجل مريض، مثل الخروج إلي الهواء الطلق بعد سجن طويل، أن الموت أمام ناظري اليوم مثل عبير المر، مثل الجلوس تحت ظل شراع في يوم عليل الهواء، مثل رائحة زهور السوسن، ومثل الجلوس علي شاطئ الانشراح، أن الموت في ناظري اليوم مثل السماء عندما تصفو مثل حصول الإنسان علي شيء لم يكن يتوقعه مثل اشتياق الرجل لرؤية بيته بعد أن قضي سنوات طويلة في الأسر." </a:t>
            </a:r>
            <a:endParaRPr lang="en-US" sz="3200" b="1" dirty="0"/>
          </a:p>
          <a:p>
            <a:pPr marL="0" indent="0">
              <a:buNone/>
            </a:pPr>
            <a:endParaRPr lang="ar-EG" dirty="0"/>
          </a:p>
        </p:txBody>
      </p:sp>
    </p:spTree>
    <p:extLst>
      <p:ext uri="{BB962C8B-B14F-4D97-AF65-F5344CB8AC3E}">
        <p14:creationId xmlns:p14="http://schemas.microsoft.com/office/powerpoint/2010/main" val="1896886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96752"/>
            <a:ext cx="8219256" cy="5127848"/>
          </a:xfrm>
        </p:spPr>
        <p:txBody>
          <a:bodyPr>
            <a:normAutofit/>
          </a:bodyPr>
          <a:lstStyle/>
          <a:p>
            <a:pPr algn="justLow"/>
            <a:r>
              <a:rPr lang="ar-EG" sz="3200" b="1" dirty="0"/>
              <a:t> في الرابعة يؤكد إيمانه بالحياة بعد الموت وإيمانه بالثواب والعقاب وعدل الأرباب فيها .. وقال لها "وها هو الحق .. الحق من وصل للعالم الأخر سيكون معبودًا يحيا </a:t>
            </a:r>
            <a:r>
              <a:rPr lang="ar-EG" sz="3200" b="1" dirty="0" smtClean="0"/>
              <a:t>به </a:t>
            </a:r>
            <a:r>
              <a:rPr lang="ar-EG" sz="3200" b="1" dirty="0"/>
              <a:t>فيرد الشر علي من أتاه .. وها هو الحق من وصل هناك سيكون عالمًا بالإسرار وكل بواطن الأمور." وهكذا انتهت البردية البليغة فكانت ابلغ من هذا وكان هذا اليائس يعيش بيننا ألان في صراعه مع روحه. </a:t>
            </a:r>
          </a:p>
        </p:txBody>
      </p:sp>
    </p:spTree>
    <p:extLst>
      <p:ext uri="{BB962C8B-B14F-4D97-AF65-F5344CB8AC3E}">
        <p14:creationId xmlns:p14="http://schemas.microsoft.com/office/powerpoint/2010/main" val="883980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1019" y="116632"/>
            <a:ext cx="8229600" cy="1143000"/>
          </a:xfrm>
        </p:spPr>
        <p:txBody>
          <a:bodyPr/>
          <a:lstStyle/>
          <a:p>
            <a:pPr algn="ctr"/>
            <a:r>
              <a:rPr lang="ar-EG" dirty="0" smtClean="0"/>
              <a:t>قائمة المراجع وهى متاحة </a:t>
            </a:r>
            <a:r>
              <a:rPr lang="en-US" dirty="0" smtClean="0"/>
              <a:t>online</a:t>
            </a:r>
            <a:endParaRPr lang="ar-EG" dirty="0"/>
          </a:p>
        </p:txBody>
      </p:sp>
      <p:sp>
        <p:nvSpPr>
          <p:cNvPr id="3" name="عنصر نائب للمحتوى 2"/>
          <p:cNvSpPr>
            <a:spLocks noGrp="1"/>
          </p:cNvSpPr>
          <p:nvPr>
            <p:ph idx="1"/>
          </p:nvPr>
        </p:nvSpPr>
        <p:spPr>
          <a:xfrm>
            <a:off x="457200" y="1340768"/>
            <a:ext cx="8229600" cy="5400600"/>
          </a:xfrm>
        </p:spPr>
        <p:txBody>
          <a:bodyPr/>
          <a:lstStyle/>
          <a:p>
            <a:pPr marL="0" indent="0">
              <a:buNone/>
            </a:pPr>
            <a:endParaRPr lang="ar-EG" dirty="0" smtClean="0"/>
          </a:p>
          <a:p>
            <a:pPr marL="0" indent="0">
              <a:buNone/>
            </a:pPr>
            <a:endParaRPr lang="ar-EG" dirty="0"/>
          </a:p>
          <a:p>
            <a:pPr marL="0" indent="0">
              <a:buNone/>
            </a:pPr>
            <a:endParaRPr lang="ar-EG" dirty="0" smtClean="0"/>
          </a:p>
          <a:p>
            <a:pPr marL="0" indent="0">
              <a:buNone/>
            </a:pPr>
            <a:endParaRPr lang="ar-EG" dirty="0"/>
          </a:p>
          <a:p>
            <a:pPr marL="0" indent="0">
              <a:buNone/>
            </a:pPr>
            <a:endParaRPr lang="ar-EG" dirty="0" smtClean="0"/>
          </a:p>
          <a:p>
            <a:pPr marL="0" indent="0">
              <a:buNone/>
            </a:pPr>
            <a:endParaRPr lang="ar-EG" dirty="0"/>
          </a:p>
          <a:p>
            <a:pPr marL="0" indent="0">
              <a:buNone/>
            </a:pPr>
            <a:endParaRPr lang="ar-EG" dirty="0" smtClean="0"/>
          </a:p>
          <a:p>
            <a:pPr marL="0" indent="0">
              <a:buNone/>
            </a:pPr>
            <a:endParaRPr lang="ar-EG" dirty="0"/>
          </a:p>
          <a:p>
            <a:pPr marL="0" indent="0">
              <a:buNone/>
            </a:pPr>
            <a:endParaRPr lang="ar-EG" dirty="0" smtClean="0"/>
          </a:p>
          <a:p>
            <a:pPr marL="0" indent="0">
              <a:buNone/>
            </a:pPr>
            <a:r>
              <a:rPr lang="ar-EG" dirty="0" smtClean="0"/>
              <a:t>- احمد </a:t>
            </a:r>
            <a:r>
              <a:rPr lang="ar-EG" dirty="0"/>
              <a:t>محمد البربري, محمد ابراهيم علي: الادب المصري القديم, القاهرة, 2005.</a:t>
            </a:r>
          </a:p>
          <a:p>
            <a:pPr marL="0" indent="0">
              <a:buNone/>
            </a:pPr>
            <a:endParaRPr lang="ar-E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53" y="1340768"/>
            <a:ext cx="819720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17" y="2302793"/>
            <a:ext cx="8207077"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53" y="3712493"/>
            <a:ext cx="8231079" cy="20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248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EG" dirty="0" smtClean="0"/>
              <a:t>تحذيرات الحكيم </a:t>
            </a:r>
            <a:r>
              <a:rPr lang="ar-EG" dirty="0" err="1" smtClean="0"/>
              <a:t>ايبو</a:t>
            </a:r>
            <a:r>
              <a:rPr lang="ar-EG" dirty="0" smtClean="0"/>
              <a:t>- ور</a:t>
            </a:r>
            <a:endParaRPr lang="ar-EG"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288"/>
          <a:stretch/>
        </p:blipFill>
        <p:spPr bwMode="auto">
          <a:xfrm>
            <a:off x="467544" y="2132856"/>
            <a:ext cx="818261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82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08516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53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303"/>
          <a:stretch/>
        </p:blipFill>
        <p:spPr bwMode="auto">
          <a:xfrm>
            <a:off x="166936" y="1380376"/>
            <a:ext cx="8964488" cy="517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27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51072"/>
            <a:ext cx="8856891" cy="5030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26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762"/>
          <a:stretch/>
        </p:blipFill>
        <p:spPr bwMode="auto">
          <a:xfrm>
            <a:off x="395536" y="962824"/>
            <a:ext cx="845403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46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428"/>
          <a:stretch/>
        </p:blipFill>
        <p:spPr bwMode="auto">
          <a:xfrm>
            <a:off x="542909" y="1412776"/>
            <a:ext cx="827233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965" b="24122"/>
          <a:stretch/>
        </p:blipFill>
        <p:spPr bwMode="auto">
          <a:xfrm>
            <a:off x="395536" y="2203351"/>
            <a:ext cx="8361043" cy="432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453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E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8927917"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7269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TotalTime>
  <Words>639</Words>
  <Application>Microsoft Office PowerPoint</Application>
  <PresentationFormat>عرض على الشاشة (3:4)‏</PresentationFormat>
  <Paragraphs>23</Paragraphs>
  <Slides>27</Slides>
  <Notes>0</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تدفق</vt:lpstr>
      <vt:lpstr>الأدب المصري القديم</vt:lpstr>
      <vt:lpstr>ادب النقد والسياسة</vt:lpstr>
      <vt:lpstr>تحذيرات الحكيم ايبو- ور</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قائمة المراجع وهى متاحة online</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AIA</dc:creator>
  <cp:lastModifiedBy>AIA</cp:lastModifiedBy>
  <cp:revision>44</cp:revision>
  <dcterms:created xsi:type="dcterms:W3CDTF">2020-03-16T21:24:41Z</dcterms:created>
  <dcterms:modified xsi:type="dcterms:W3CDTF">2020-03-27T20:22:20Z</dcterms:modified>
</cp:coreProperties>
</file>