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833A5566-E30C-4ADF-BCCB-7FFA272472DB}" type="datetimeFigureOut">
              <a:rPr lang="en-US" smtClean="0"/>
              <a:t>3/27/2020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B849DB4-C9F9-4940-9F6C-C65EC182BB0E}" type="slidenum">
              <a:rPr lang="en-US" smtClean="0"/>
              <a:t>‹#›</a:t>
            </a:fld>
            <a:endParaRPr lang="en-US"/>
          </a:p>
        </p:txBody>
      </p:sp>
    </p:spTree>
    <p:extLst>
      <p:ext uri="{BB962C8B-B14F-4D97-AF65-F5344CB8AC3E}">
        <p14:creationId xmlns:p14="http://schemas.microsoft.com/office/powerpoint/2010/main" val="64378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33A5566-E30C-4ADF-BCCB-7FFA272472DB}" type="datetimeFigureOut">
              <a:rPr lang="en-US" smtClean="0"/>
              <a:t>3/27/2020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B849DB4-C9F9-4940-9F6C-C65EC182BB0E}" type="slidenum">
              <a:rPr lang="en-US" smtClean="0"/>
              <a:t>‹#›</a:t>
            </a:fld>
            <a:endParaRPr lang="en-US"/>
          </a:p>
        </p:txBody>
      </p:sp>
    </p:spTree>
    <p:extLst>
      <p:ext uri="{BB962C8B-B14F-4D97-AF65-F5344CB8AC3E}">
        <p14:creationId xmlns:p14="http://schemas.microsoft.com/office/powerpoint/2010/main" val="908558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33A5566-E30C-4ADF-BCCB-7FFA272472DB}" type="datetimeFigureOut">
              <a:rPr lang="en-US" smtClean="0"/>
              <a:t>3/27/2020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B849DB4-C9F9-4940-9F6C-C65EC182BB0E}" type="slidenum">
              <a:rPr lang="en-US" smtClean="0"/>
              <a:t>‹#›</a:t>
            </a:fld>
            <a:endParaRPr lang="en-US"/>
          </a:p>
        </p:txBody>
      </p:sp>
    </p:spTree>
    <p:extLst>
      <p:ext uri="{BB962C8B-B14F-4D97-AF65-F5344CB8AC3E}">
        <p14:creationId xmlns:p14="http://schemas.microsoft.com/office/powerpoint/2010/main" val="4249020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33A5566-E30C-4ADF-BCCB-7FFA272472DB}" type="datetimeFigureOut">
              <a:rPr lang="en-US" smtClean="0"/>
              <a:t>3/27/2020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B849DB4-C9F9-4940-9F6C-C65EC182BB0E}" type="slidenum">
              <a:rPr lang="en-US" smtClean="0"/>
              <a:t>‹#›</a:t>
            </a:fld>
            <a:endParaRPr lang="en-US"/>
          </a:p>
        </p:txBody>
      </p:sp>
    </p:spTree>
    <p:extLst>
      <p:ext uri="{BB962C8B-B14F-4D97-AF65-F5344CB8AC3E}">
        <p14:creationId xmlns:p14="http://schemas.microsoft.com/office/powerpoint/2010/main" val="2979670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3A5566-E30C-4ADF-BCCB-7FFA272472DB}" type="datetimeFigureOut">
              <a:rPr lang="en-US" smtClean="0"/>
              <a:t>3/27/2020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B849DB4-C9F9-4940-9F6C-C65EC182BB0E}" type="slidenum">
              <a:rPr lang="en-US" smtClean="0"/>
              <a:t>‹#›</a:t>
            </a:fld>
            <a:endParaRPr lang="en-US"/>
          </a:p>
        </p:txBody>
      </p:sp>
    </p:spTree>
    <p:extLst>
      <p:ext uri="{BB962C8B-B14F-4D97-AF65-F5344CB8AC3E}">
        <p14:creationId xmlns:p14="http://schemas.microsoft.com/office/powerpoint/2010/main" val="278290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833A5566-E30C-4ADF-BCCB-7FFA272472DB}" type="datetimeFigureOut">
              <a:rPr lang="en-US" smtClean="0"/>
              <a:t>3/27/2020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B849DB4-C9F9-4940-9F6C-C65EC182BB0E}" type="slidenum">
              <a:rPr lang="en-US" smtClean="0"/>
              <a:t>‹#›</a:t>
            </a:fld>
            <a:endParaRPr lang="en-US"/>
          </a:p>
        </p:txBody>
      </p:sp>
    </p:spTree>
    <p:extLst>
      <p:ext uri="{BB962C8B-B14F-4D97-AF65-F5344CB8AC3E}">
        <p14:creationId xmlns:p14="http://schemas.microsoft.com/office/powerpoint/2010/main" val="4036840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833A5566-E30C-4ADF-BCCB-7FFA272472DB}" type="datetimeFigureOut">
              <a:rPr lang="en-US" smtClean="0"/>
              <a:t>3/27/2020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1B849DB4-C9F9-4940-9F6C-C65EC182BB0E}" type="slidenum">
              <a:rPr lang="en-US" smtClean="0"/>
              <a:t>‹#›</a:t>
            </a:fld>
            <a:endParaRPr lang="en-US"/>
          </a:p>
        </p:txBody>
      </p:sp>
    </p:spTree>
    <p:extLst>
      <p:ext uri="{BB962C8B-B14F-4D97-AF65-F5344CB8AC3E}">
        <p14:creationId xmlns:p14="http://schemas.microsoft.com/office/powerpoint/2010/main" val="465355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33A5566-E30C-4ADF-BCCB-7FFA272472DB}" type="datetimeFigureOut">
              <a:rPr lang="en-US" smtClean="0"/>
              <a:t>3/27/2020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1B849DB4-C9F9-4940-9F6C-C65EC182BB0E}" type="slidenum">
              <a:rPr lang="en-US" smtClean="0"/>
              <a:t>‹#›</a:t>
            </a:fld>
            <a:endParaRPr lang="en-US"/>
          </a:p>
        </p:txBody>
      </p:sp>
    </p:spTree>
    <p:extLst>
      <p:ext uri="{BB962C8B-B14F-4D97-AF65-F5344CB8AC3E}">
        <p14:creationId xmlns:p14="http://schemas.microsoft.com/office/powerpoint/2010/main" val="3891013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3A5566-E30C-4ADF-BCCB-7FFA272472DB}" type="datetimeFigureOut">
              <a:rPr lang="en-US" smtClean="0"/>
              <a:t>3/27/2020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1B849DB4-C9F9-4940-9F6C-C65EC182BB0E}" type="slidenum">
              <a:rPr lang="en-US" smtClean="0"/>
              <a:t>‹#›</a:t>
            </a:fld>
            <a:endParaRPr lang="en-US"/>
          </a:p>
        </p:txBody>
      </p:sp>
    </p:spTree>
    <p:extLst>
      <p:ext uri="{BB962C8B-B14F-4D97-AF65-F5344CB8AC3E}">
        <p14:creationId xmlns:p14="http://schemas.microsoft.com/office/powerpoint/2010/main" val="576225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33A5566-E30C-4ADF-BCCB-7FFA272472DB}" type="datetimeFigureOut">
              <a:rPr lang="en-US" smtClean="0"/>
              <a:t>3/27/2020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B849DB4-C9F9-4940-9F6C-C65EC182BB0E}" type="slidenum">
              <a:rPr lang="en-US" smtClean="0"/>
              <a:t>‹#›</a:t>
            </a:fld>
            <a:endParaRPr lang="en-US"/>
          </a:p>
        </p:txBody>
      </p:sp>
    </p:spTree>
    <p:extLst>
      <p:ext uri="{BB962C8B-B14F-4D97-AF65-F5344CB8AC3E}">
        <p14:creationId xmlns:p14="http://schemas.microsoft.com/office/powerpoint/2010/main" val="606879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33A5566-E30C-4ADF-BCCB-7FFA272472DB}" type="datetimeFigureOut">
              <a:rPr lang="en-US" smtClean="0"/>
              <a:t>3/27/2020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B849DB4-C9F9-4940-9F6C-C65EC182BB0E}" type="slidenum">
              <a:rPr lang="en-US" smtClean="0"/>
              <a:t>‹#›</a:t>
            </a:fld>
            <a:endParaRPr lang="en-US"/>
          </a:p>
        </p:txBody>
      </p:sp>
    </p:spTree>
    <p:extLst>
      <p:ext uri="{BB962C8B-B14F-4D97-AF65-F5344CB8AC3E}">
        <p14:creationId xmlns:p14="http://schemas.microsoft.com/office/powerpoint/2010/main" val="1925243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3A5566-E30C-4ADF-BCCB-7FFA272472DB}" type="datetimeFigureOut">
              <a:rPr lang="en-US" smtClean="0"/>
              <a:t>3/27/2020</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49DB4-C9F9-4940-9F6C-C65EC182BB0E}" type="slidenum">
              <a:rPr lang="en-US" smtClean="0"/>
              <a:t>‹#›</a:t>
            </a:fld>
            <a:endParaRPr lang="en-US"/>
          </a:p>
        </p:txBody>
      </p:sp>
    </p:spTree>
    <p:extLst>
      <p:ext uri="{BB962C8B-B14F-4D97-AF65-F5344CB8AC3E}">
        <p14:creationId xmlns:p14="http://schemas.microsoft.com/office/powerpoint/2010/main" val="3865141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EG" dirty="0" smtClean="0"/>
              <a:t>المحاضرة الاولي ترميم اللوحات الزيتية</a:t>
            </a:r>
            <a:endParaRPr lang="en-US" dirty="0"/>
          </a:p>
        </p:txBody>
      </p:sp>
      <p:sp>
        <p:nvSpPr>
          <p:cNvPr id="3" name="عنوان فرعي 2"/>
          <p:cNvSpPr>
            <a:spLocks noGrp="1"/>
          </p:cNvSpPr>
          <p:nvPr>
            <p:ph type="subTitle" idx="1"/>
          </p:nvPr>
        </p:nvSpPr>
        <p:spPr/>
        <p:txBody>
          <a:bodyPr/>
          <a:lstStyle/>
          <a:p>
            <a:r>
              <a:rPr lang="ar-EG" dirty="0" smtClean="0"/>
              <a:t>قسم ترميم الاثار</a:t>
            </a:r>
            <a:endParaRPr lang="en-US" dirty="0"/>
          </a:p>
        </p:txBody>
      </p:sp>
    </p:spTree>
    <p:extLst>
      <p:ext uri="{BB962C8B-B14F-4D97-AF65-F5344CB8AC3E}">
        <p14:creationId xmlns:p14="http://schemas.microsoft.com/office/powerpoint/2010/main" val="468977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اللوحات الزيتية التي تنفذ علي خش او قماش او معدن او اي سطح اخر يجب ان تعالج اولا.</a:t>
            </a:r>
            <a:endParaRPr lang="en-US" dirty="0"/>
          </a:p>
          <a:p>
            <a:pPr algn="r"/>
            <a:r>
              <a:rPr lang="ar-EG" dirty="0"/>
              <a:t>حيث ان اللوحات الزيتية معقدة التكوين وتتكون من عدة طبقات وعدة مواد مختلفة ملتصقة فوق بعضها  وبالتالي فه تميل الي التلف من مصدرين رئيسيين هي الرطوبة والتغير في درجة الحرارة.</a:t>
            </a:r>
            <a:endParaRPr lang="en-US" dirty="0"/>
          </a:p>
        </p:txBody>
      </p:sp>
    </p:spTree>
    <p:extLst>
      <p:ext uri="{BB962C8B-B14F-4D97-AF65-F5344CB8AC3E}">
        <p14:creationId xmlns:p14="http://schemas.microsoft.com/office/powerpoint/2010/main" val="981674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هناك العديد من عوامل التلف وخاصة اثناء وجود بعض اللوحات في المنازل في بيئات غير مراقبة من حيث الحرارة والرطوبة  كما ان العديد من </a:t>
            </a:r>
            <a:r>
              <a:rPr lang="ar-EG" dirty="0" err="1"/>
              <a:t>الايروسولات</a:t>
            </a:r>
            <a:r>
              <a:rPr lang="ar-EG" dirty="0"/>
              <a:t> والاتربة تترسب علي اللوحات الزيتية.</a:t>
            </a:r>
            <a:endParaRPr lang="en-US" dirty="0"/>
          </a:p>
          <a:p>
            <a:pPr algn="r"/>
            <a:endParaRPr lang="en-US" dirty="0"/>
          </a:p>
        </p:txBody>
      </p:sp>
    </p:spTree>
    <p:extLst>
      <p:ext uri="{BB962C8B-B14F-4D97-AF65-F5344CB8AC3E}">
        <p14:creationId xmlns:p14="http://schemas.microsoft.com/office/powerpoint/2010/main" val="3970768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هناك العديد من المحاولات القديمة في الترميم وكان اهمها ازالة الورنيش القديم الذي توجد بها اتربة وبقع ومخلفات طيور </a:t>
            </a:r>
            <a:endParaRPr lang="en-US" dirty="0"/>
          </a:p>
          <a:p>
            <a:pPr algn="r"/>
            <a:endParaRPr lang="en-US" dirty="0"/>
          </a:p>
        </p:txBody>
      </p:sp>
    </p:spTree>
    <p:extLst>
      <p:ext uri="{BB962C8B-B14F-4D97-AF65-F5344CB8AC3E}">
        <p14:creationId xmlns:p14="http://schemas.microsoft.com/office/powerpoint/2010/main" val="257700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يجب الحذر اثناء عملية التنظيف حيث ان الرطوبة تتسبب في التبقع ونمو الفطريات والعديد من المشاكل </a:t>
            </a:r>
            <a:r>
              <a:rPr lang="ar-EG" dirty="0" err="1"/>
              <a:t>الاخري</a:t>
            </a:r>
            <a:r>
              <a:rPr lang="ar-EG" dirty="0"/>
              <a:t> التي تؤثر علي اللوحات الزيتية </a:t>
            </a:r>
            <a:endParaRPr lang="en-US" dirty="0"/>
          </a:p>
          <a:p>
            <a:pPr algn="r"/>
            <a:endParaRPr lang="en-US" dirty="0"/>
          </a:p>
        </p:txBody>
      </p:sp>
    </p:spTree>
    <p:extLst>
      <p:ext uri="{BB962C8B-B14F-4D97-AF65-F5344CB8AC3E}">
        <p14:creationId xmlns:p14="http://schemas.microsoft.com/office/powerpoint/2010/main" val="3988654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حيث ان لمس سطح اللوحة باي نوع من المذيبات يعتبر في الحقيقة مجازفة ويجب الا يتم عمل ذلك </a:t>
            </a:r>
            <a:r>
              <a:rPr lang="ar-EG" dirty="0" err="1"/>
              <a:t>لانه</a:t>
            </a:r>
            <a:r>
              <a:rPr lang="ar-EG" dirty="0"/>
              <a:t> اذا كان باللوحة اي قيمة اثرية وتاريخية فان غير الخبير غالبا ما يسبب فقد في اللوحة</a:t>
            </a:r>
            <a:endParaRPr lang="en-US" dirty="0"/>
          </a:p>
          <a:p>
            <a:pPr algn="r"/>
            <a:endParaRPr lang="en-US" dirty="0"/>
          </a:p>
        </p:txBody>
      </p:sp>
    </p:spTree>
    <p:extLst>
      <p:ext uri="{BB962C8B-B14F-4D97-AF65-F5344CB8AC3E}">
        <p14:creationId xmlns:p14="http://schemas.microsoft.com/office/powerpoint/2010/main" val="4075694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lnSpcReduction="10000"/>
          </a:bodyPr>
          <a:lstStyle/>
          <a:p>
            <a:pPr algn="r"/>
            <a:r>
              <a:rPr lang="ar-EG" dirty="0"/>
              <a:t>وازالة الورنيش رغم ان لها معارضون  </a:t>
            </a:r>
            <a:r>
              <a:rPr lang="ar-EG" dirty="0" err="1"/>
              <a:t>فانها</a:t>
            </a:r>
            <a:r>
              <a:rPr lang="ar-EG" dirty="0"/>
              <a:t> عملية هامة جدا لاستعادة الصورة ونقائها</a:t>
            </a:r>
            <a:endParaRPr lang="en-US" dirty="0"/>
          </a:p>
          <a:p>
            <a:pPr algn="r"/>
            <a:r>
              <a:rPr lang="ar-EG" dirty="0"/>
              <a:t>ويمكن ازالة الورنيش بطرق عديد منها</a:t>
            </a:r>
            <a:endParaRPr lang="en-US" dirty="0"/>
          </a:p>
          <a:p>
            <a:pPr algn="r"/>
            <a:r>
              <a:rPr lang="ar-EG" dirty="0"/>
              <a:t>استخدام الكحول مع </a:t>
            </a:r>
            <a:r>
              <a:rPr lang="ar-EG" dirty="0" err="1"/>
              <a:t>التربنتين</a:t>
            </a:r>
            <a:r>
              <a:rPr lang="ar-EG" dirty="0"/>
              <a:t>  </a:t>
            </a:r>
            <a:r>
              <a:rPr lang="ar-EG" dirty="0" err="1"/>
              <a:t>واسيتات</a:t>
            </a:r>
            <a:r>
              <a:rPr lang="ar-EG" dirty="0"/>
              <a:t> الاثيل وذلك بنسبة 5-3-1</a:t>
            </a:r>
            <a:endParaRPr lang="en-US" dirty="0"/>
          </a:p>
          <a:p>
            <a:pPr algn="r"/>
            <a:r>
              <a:rPr lang="ar-EG" dirty="0"/>
              <a:t>وايضا يمكن استخدام الكحول </a:t>
            </a:r>
            <a:r>
              <a:rPr lang="ar-EG" dirty="0" err="1"/>
              <a:t>الاثيلي</a:t>
            </a:r>
            <a:r>
              <a:rPr lang="ar-EG" dirty="0"/>
              <a:t> </a:t>
            </a:r>
            <a:r>
              <a:rPr lang="ar-EG" dirty="0" err="1"/>
              <a:t>والتربنتين</a:t>
            </a:r>
            <a:r>
              <a:rPr lang="ar-EG" dirty="0"/>
              <a:t> ومن افضل الخلطات 4-2 بالحجم</a:t>
            </a:r>
            <a:endParaRPr lang="en-US" dirty="0"/>
          </a:p>
          <a:p>
            <a:pPr algn="r"/>
            <a:r>
              <a:rPr lang="ar-EG" dirty="0"/>
              <a:t>كما يمكن استخدام الاسيتون</a:t>
            </a:r>
            <a:endParaRPr lang="en-US" dirty="0"/>
          </a:p>
          <a:p>
            <a:pPr algn="r"/>
            <a:r>
              <a:rPr lang="ar-EG" dirty="0"/>
              <a:t>كما يمكن استخدام </a:t>
            </a:r>
            <a:r>
              <a:rPr lang="ar-EG" dirty="0" err="1"/>
              <a:t>التولوين</a:t>
            </a:r>
            <a:endParaRPr lang="en-US" dirty="0"/>
          </a:p>
          <a:p>
            <a:pPr algn="r"/>
            <a:endParaRPr lang="en-US" dirty="0"/>
          </a:p>
        </p:txBody>
      </p:sp>
    </p:spTree>
    <p:extLst>
      <p:ext uri="{BB962C8B-B14F-4D97-AF65-F5344CB8AC3E}">
        <p14:creationId xmlns:p14="http://schemas.microsoft.com/office/powerpoint/2010/main" val="3397350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الالوان الزيتية تعتبر طبقة معقدة من مواد مختلفة فوق بعضها</a:t>
            </a:r>
            <a:endParaRPr lang="en-US" dirty="0"/>
          </a:p>
          <a:p>
            <a:pPr algn="r"/>
            <a:r>
              <a:rPr lang="ar-EG" dirty="0"/>
              <a:t>تم استخدام قماش الكتان او القطن او القنب او الخيش الخشن ولجعلها غير ماصة يتم استخدام طبقة تعلوها </a:t>
            </a:r>
            <a:endParaRPr lang="en-US" dirty="0"/>
          </a:p>
          <a:p>
            <a:pPr algn="r"/>
            <a:r>
              <a:rPr lang="ar-EG" dirty="0"/>
              <a:t>تم استخدام طبقة </a:t>
            </a:r>
            <a:r>
              <a:rPr lang="ar-EG" dirty="0" err="1"/>
              <a:t>الجسو</a:t>
            </a:r>
            <a:r>
              <a:rPr lang="ar-EG" dirty="0"/>
              <a:t> بدرجة كبيرة في ارضية اللوحات الزيتية</a:t>
            </a:r>
            <a:endParaRPr lang="en-US" dirty="0"/>
          </a:p>
          <a:p>
            <a:pPr algn="r"/>
            <a:endParaRPr lang="en-US" dirty="0"/>
          </a:p>
        </p:txBody>
      </p:sp>
    </p:spTree>
    <p:extLst>
      <p:ext uri="{BB962C8B-B14F-4D97-AF65-F5344CB8AC3E}">
        <p14:creationId xmlns:p14="http://schemas.microsoft.com/office/powerpoint/2010/main" val="3418662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طبقة </a:t>
            </a:r>
            <a:r>
              <a:rPr lang="ar-EG" dirty="0" err="1"/>
              <a:t>الجسو</a:t>
            </a:r>
            <a:r>
              <a:rPr lang="ar-EG" dirty="0"/>
              <a:t> هي خليط من الجبس والغراء  حيث ان انواع الغراء او اللواصق تختلف اختلافا كثيرا في تاريخها من </a:t>
            </a:r>
            <a:r>
              <a:rPr lang="ar-EG" dirty="0" err="1"/>
              <a:t>الكازين</a:t>
            </a:r>
            <a:r>
              <a:rPr lang="ar-EG" dirty="0"/>
              <a:t> الناتج من اللبن الي الغراء البقري وغراء جلد الارنب</a:t>
            </a:r>
            <a:endParaRPr lang="en-US" dirty="0"/>
          </a:p>
          <a:p>
            <a:pPr algn="r"/>
            <a:endParaRPr lang="en-US" dirty="0"/>
          </a:p>
        </p:txBody>
      </p:sp>
    </p:spTree>
    <p:extLst>
      <p:ext uri="{BB962C8B-B14F-4D97-AF65-F5344CB8AC3E}">
        <p14:creationId xmlns:p14="http://schemas.microsoft.com/office/powerpoint/2010/main" val="4084317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يعتبر غراء جلد الارنب من افضل انواع الغراء حيث انه </a:t>
            </a:r>
            <a:r>
              <a:rPr lang="ar-EG" dirty="0" err="1"/>
              <a:t>الاقوي</a:t>
            </a:r>
            <a:r>
              <a:rPr lang="ar-EG" dirty="0"/>
              <a:t> عند التجمد ويعطي مرونة خفيفة بطبقة </a:t>
            </a:r>
            <a:r>
              <a:rPr lang="ar-EG" dirty="0" err="1"/>
              <a:t>الجسو</a:t>
            </a:r>
            <a:r>
              <a:rPr lang="ar-EG" dirty="0"/>
              <a:t> </a:t>
            </a:r>
            <a:endParaRPr lang="en-US" dirty="0"/>
          </a:p>
          <a:p>
            <a:pPr algn="r"/>
            <a:endParaRPr lang="en-US" dirty="0"/>
          </a:p>
        </p:txBody>
      </p:sp>
    </p:spTree>
    <p:extLst>
      <p:ext uri="{BB962C8B-B14F-4D97-AF65-F5344CB8AC3E}">
        <p14:creationId xmlns:p14="http://schemas.microsoft.com/office/powerpoint/2010/main" val="3377327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هناك احد العيوب الهامة  للوحات الزينية  وهو الشروخ والتي يمكن رؤيتها في الالوان الزيتية - الشروخ في اللوحات القديمة </a:t>
            </a:r>
            <a:r>
              <a:rPr lang="ar-EG" dirty="0" err="1"/>
              <a:t>فانها</a:t>
            </a:r>
            <a:r>
              <a:rPr lang="ar-EG" dirty="0"/>
              <a:t> تكون حتمية الظهور بسبب الانكماش الطبيعي نتيجة الزمن</a:t>
            </a:r>
            <a:endParaRPr lang="en-US" dirty="0"/>
          </a:p>
        </p:txBody>
      </p:sp>
    </p:spTree>
    <p:extLst>
      <p:ext uri="{BB962C8B-B14F-4D97-AF65-F5344CB8AC3E}">
        <p14:creationId xmlns:p14="http://schemas.microsoft.com/office/powerpoint/2010/main" val="1746144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هناك سببين اساسين للشروخ والتي يمكن للفنان ان يتجنبها حيث ان لوحات كثيرة خاصة من القرن الثامن عشر حالتها متلفة بشدة من كثرة الشروخ الموجودة بها</a:t>
            </a:r>
            <a:endParaRPr lang="en-US" dirty="0"/>
          </a:p>
          <a:p>
            <a:pPr algn="r"/>
            <a:endParaRPr lang="en-US" dirty="0"/>
          </a:p>
        </p:txBody>
      </p:sp>
    </p:spTree>
    <p:extLst>
      <p:ext uri="{BB962C8B-B14F-4D97-AF65-F5344CB8AC3E}">
        <p14:creationId xmlns:p14="http://schemas.microsoft.com/office/powerpoint/2010/main" val="219889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 </a:t>
            </a:r>
            <a:endParaRPr lang="en-US" dirty="0"/>
          </a:p>
          <a:p>
            <a:pPr algn="r"/>
            <a:r>
              <a:rPr lang="ar-EG" dirty="0"/>
              <a:t> الشروخ  </a:t>
            </a:r>
            <a:r>
              <a:rPr lang="ar-EG" dirty="0" err="1"/>
              <a:t>تاتي</a:t>
            </a:r>
            <a:r>
              <a:rPr lang="ar-EG" dirty="0"/>
              <a:t> من شيئين </a:t>
            </a:r>
            <a:endParaRPr lang="en-US" dirty="0"/>
          </a:p>
          <a:p>
            <a:pPr algn="r"/>
            <a:r>
              <a:rPr lang="ar-EG" dirty="0"/>
              <a:t>استخدام المواد الخاطئة او مواد غير نقية وخاط</a:t>
            </a:r>
            <a:endParaRPr lang="en-US" dirty="0"/>
          </a:p>
          <a:p>
            <a:pPr algn="r"/>
            <a:r>
              <a:rPr lang="ar-EG" dirty="0"/>
              <a:t>استخدام الالوان العالقة وهو من اسوء الالوان</a:t>
            </a:r>
            <a:endParaRPr lang="en-US" dirty="0"/>
          </a:p>
          <a:p>
            <a:pPr algn="r"/>
            <a:endParaRPr lang="en-US" dirty="0"/>
          </a:p>
        </p:txBody>
      </p:sp>
    </p:spTree>
    <p:extLst>
      <p:ext uri="{BB962C8B-B14F-4D97-AF65-F5344CB8AC3E}">
        <p14:creationId xmlns:p14="http://schemas.microsoft.com/office/powerpoint/2010/main" val="1706020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العديد من اللوحات الزيتية اصبحت حالتها سيئة جدا ويصعب ترميمها  حيث استخدم الفنان طبقات من مواد مختلفة في مكوناتها والتي تجف ببطء او بسرعة مما يؤدي الي حدوث اختلاف يؤدي الي الشروخ</a:t>
            </a:r>
            <a:endParaRPr lang="en-US" dirty="0"/>
          </a:p>
          <a:p>
            <a:pPr algn="r"/>
            <a:endParaRPr lang="en-US" dirty="0"/>
          </a:p>
        </p:txBody>
      </p:sp>
    </p:spTree>
    <p:extLst>
      <p:ext uri="{BB962C8B-B14F-4D97-AF65-F5344CB8AC3E}">
        <p14:creationId xmlns:p14="http://schemas.microsoft.com/office/powerpoint/2010/main" val="3428658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EG" dirty="0"/>
              <a:t>هناك اسباب اخري للتلف مثل السمك او الطبقات الزيتية التي تطبق في البداية ومرة اخري فان الشروخ تكون حتمية في حدوثها والانتاج الصحيح للوحات الزيتية ان تكون الطبقات الاولي خفيفة او رقيقة</a:t>
            </a:r>
            <a:endParaRPr lang="en-US" dirty="0"/>
          </a:p>
          <a:p>
            <a:pPr algn="r"/>
            <a:endParaRPr lang="en-US" dirty="0"/>
          </a:p>
        </p:txBody>
      </p:sp>
    </p:spTree>
    <p:extLst>
      <p:ext uri="{BB962C8B-B14F-4D97-AF65-F5344CB8AC3E}">
        <p14:creationId xmlns:p14="http://schemas.microsoft.com/office/powerpoint/2010/main" val="151777129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415</Words>
  <Application>Microsoft Office PowerPoint</Application>
  <PresentationFormat>عرض على الشاشة (3:4)‏</PresentationFormat>
  <Paragraphs>27</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نسق Office</vt:lpstr>
      <vt:lpstr>المحاضرة الاولي ترميم اللوحات الزيتية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الاولي ترميم اللوحات الزيتية</dc:title>
  <dc:creator>dell</dc:creator>
  <cp:lastModifiedBy>dell</cp:lastModifiedBy>
  <cp:revision>4</cp:revision>
  <dcterms:created xsi:type="dcterms:W3CDTF">2020-03-27T16:12:35Z</dcterms:created>
  <dcterms:modified xsi:type="dcterms:W3CDTF">2020-03-27T16:18:39Z</dcterms:modified>
</cp:coreProperties>
</file>