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34559" autoAdjust="0"/>
    <p:restoredTop sz="86323" autoAdjust="0"/>
  </p:normalViewPr>
  <p:slideViewPr>
    <p:cSldViewPr>
      <p:cViewPr varScale="1">
        <p:scale>
          <a:sx n="74" d="100"/>
          <a:sy n="74" d="100"/>
        </p:scale>
        <p:origin x="-190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22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762000"/>
            <a:ext cx="6400800" cy="4876800"/>
          </a:xfrm>
        </p:spPr>
        <p:txBody>
          <a:bodyPr/>
          <a:lstStyle/>
          <a:p>
            <a:endParaRPr lang="ar-EG" dirty="0" smtClean="0"/>
          </a:p>
          <a:p>
            <a:endParaRPr lang="ar-EG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0930819"/>
              </p:ext>
            </p:extLst>
          </p:nvPr>
        </p:nvGraphicFramePr>
        <p:xfrm>
          <a:off x="3962400" y="0"/>
          <a:ext cx="396166" cy="68068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Picture" r:id="rId3" imgW="350937" imgH="5963245" progId="Word.Picture.8">
                  <p:embed/>
                </p:oleObj>
              </mc:Choice>
              <mc:Fallback>
                <p:oleObj name="Picture" r:id="rId3" imgW="350937" imgH="5963245" progId="Word.Picture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0"/>
                        <a:ext cx="396166" cy="680687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2225845"/>
              </p:ext>
            </p:extLst>
          </p:nvPr>
        </p:nvGraphicFramePr>
        <p:xfrm>
          <a:off x="2895600" y="160337"/>
          <a:ext cx="390525" cy="669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Picture" r:id="rId5" imgW="350937" imgH="5929759" progId="Word.Picture.8">
                  <p:embed/>
                </p:oleObj>
              </mc:Choice>
              <mc:Fallback>
                <p:oleObj name="Picture" r:id="rId5" imgW="350937" imgH="5929759" progId="Word.Picture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160337"/>
                        <a:ext cx="390525" cy="66976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58453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457200"/>
            <a:ext cx="8001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buAutoNum type="arabicParenBoth"/>
            </a:pPr>
            <a:r>
              <a:rPr lang="en-US" sz="4000" dirty="0" smtClean="0">
                <a:latin typeface="Transliteration" pitchFamily="34" charset="0"/>
              </a:rPr>
              <a:t>r </a:t>
            </a:r>
            <a:r>
              <a:rPr lang="en-US" sz="4000" dirty="0">
                <a:latin typeface="Transliteration" pitchFamily="34" charset="0"/>
              </a:rPr>
              <a:t>n tm </a:t>
            </a:r>
            <a:r>
              <a:rPr lang="en-US" sz="4000" dirty="0" err="1">
                <a:latin typeface="Transliteration" pitchFamily="34" charset="0"/>
              </a:rPr>
              <a:t>rdit</a:t>
            </a:r>
            <a:r>
              <a:rPr lang="en-US" sz="4000" dirty="0">
                <a:latin typeface="Transliteration" pitchFamily="34" charset="0"/>
              </a:rPr>
              <a:t> </a:t>
            </a:r>
            <a:r>
              <a:rPr lang="en-US" sz="4000" dirty="0" err="1">
                <a:latin typeface="Transliteration" pitchFamily="34" charset="0"/>
              </a:rPr>
              <a:t>wnm</a:t>
            </a:r>
            <a:r>
              <a:rPr lang="en-US" sz="4000" dirty="0">
                <a:latin typeface="Transliteration" pitchFamily="34" charset="0"/>
              </a:rPr>
              <a:t> </a:t>
            </a:r>
            <a:r>
              <a:rPr lang="en-US" sz="4000" dirty="0" err="1">
                <a:latin typeface="Transliteration" pitchFamily="34" charset="0"/>
              </a:rPr>
              <a:t>tw.s</a:t>
            </a:r>
            <a:r>
              <a:rPr lang="en-US" sz="4000" dirty="0">
                <a:latin typeface="Transliteration" pitchFamily="34" charset="0"/>
              </a:rPr>
              <a:t> m-m </a:t>
            </a:r>
            <a:r>
              <a:rPr lang="en-US" sz="4000" dirty="0" err="1">
                <a:latin typeface="Transliteration" pitchFamily="34" charset="0"/>
              </a:rPr>
              <a:t>Xrt</a:t>
            </a:r>
            <a:r>
              <a:rPr lang="en-US" sz="4000" dirty="0">
                <a:latin typeface="Transliteration" pitchFamily="34" charset="0"/>
              </a:rPr>
              <a:t> –</a:t>
            </a:r>
            <a:r>
              <a:rPr lang="en-US" sz="4000" dirty="0" err="1">
                <a:latin typeface="Transliteration" pitchFamily="34" charset="0"/>
              </a:rPr>
              <a:t>nTr</a:t>
            </a:r>
            <a:r>
              <a:rPr lang="en-US" sz="4000" dirty="0">
                <a:latin typeface="Transliteration" pitchFamily="34" charset="0"/>
              </a:rPr>
              <a:t> in </a:t>
            </a:r>
            <a:r>
              <a:rPr lang="en-US" sz="4000" dirty="0" err="1">
                <a:latin typeface="Transliteration" pitchFamily="34" charset="0"/>
              </a:rPr>
              <a:t>HfAw</a:t>
            </a:r>
            <a:r>
              <a:rPr lang="en-US" sz="4000" dirty="0">
                <a:latin typeface="Transliteration" pitchFamily="34" charset="0"/>
              </a:rPr>
              <a:t> .f .i </a:t>
            </a:r>
            <a:r>
              <a:rPr lang="en-US" sz="4000" dirty="0" err="1">
                <a:latin typeface="Transliteration" pitchFamily="34" charset="0"/>
              </a:rPr>
              <a:t>Sw</a:t>
            </a:r>
            <a:r>
              <a:rPr lang="en-US" sz="4000" dirty="0">
                <a:latin typeface="Transliteration" pitchFamily="34" charset="0"/>
              </a:rPr>
              <a:t> in </a:t>
            </a:r>
            <a:r>
              <a:rPr lang="en-US" sz="4000" dirty="0" err="1">
                <a:latin typeface="Transliteration" pitchFamily="34" charset="0"/>
              </a:rPr>
              <a:t>ddw</a:t>
            </a:r>
            <a:r>
              <a:rPr lang="en-US" sz="4000" dirty="0">
                <a:latin typeface="Transliteration" pitchFamily="34" charset="0"/>
              </a:rPr>
              <a:t> (2) </a:t>
            </a:r>
            <a:r>
              <a:rPr lang="en-US" sz="4000" dirty="0" err="1">
                <a:latin typeface="Transliteration" pitchFamily="34" charset="0"/>
              </a:rPr>
              <a:t>Ts</a:t>
            </a:r>
            <a:r>
              <a:rPr lang="en-US" sz="4000" dirty="0">
                <a:latin typeface="Transliteration" pitchFamily="34" charset="0"/>
              </a:rPr>
              <a:t> </a:t>
            </a:r>
            <a:r>
              <a:rPr lang="en-US" sz="4000" dirty="0" err="1">
                <a:latin typeface="Transliteration" pitchFamily="34" charset="0"/>
              </a:rPr>
              <a:t>pXr</a:t>
            </a:r>
            <a:r>
              <a:rPr lang="en-US" sz="4000" dirty="0">
                <a:latin typeface="Transliteration" pitchFamily="34" charset="0"/>
              </a:rPr>
              <a:t> </a:t>
            </a:r>
            <a:r>
              <a:rPr lang="en-US" sz="4000" dirty="0" err="1">
                <a:latin typeface="Transliteration" pitchFamily="34" charset="0"/>
              </a:rPr>
              <a:t>Xry</a:t>
            </a:r>
            <a:r>
              <a:rPr lang="en-US" sz="4000" dirty="0">
                <a:latin typeface="Transliteration" pitchFamily="34" charset="0"/>
              </a:rPr>
              <a:t> </a:t>
            </a:r>
            <a:r>
              <a:rPr lang="en-US" sz="4000" dirty="0" err="1">
                <a:latin typeface="Transliteration" pitchFamily="34" charset="0"/>
              </a:rPr>
              <a:t>afnt</a:t>
            </a:r>
            <a:r>
              <a:rPr lang="en-US" sz="4000" dirty="0">
                <a:latin typeface="Transliteration" pitchFamily="34" charset="0"/>
              </a:rPr>
              <a:t>  </a:t>
            </a:r>
            <a:r>
              <a:rPr lang="en-US" sz="4000" dirty="0" err="1">
                <a:latin typeface="Transliteration" pitchFamily="34" charset="0"/>
              </a:rPr>
              <a:t>Hwt</a:t>
            </a:r>
            <a:r>
              <a:rPr lang="en-US" sz="4000" dirty="0">
                <a:latin typeface="Transliteration" pitchFamily="34" charset="0"/>
              </a:rPr>
              <a:t> –</a:t>
            </a:r>
            <a:r>
              <a:rPr lang="en-US" sz="4000" dirty="0" err="1">
                <a:latin typeface="Transliteration" pitchFamily="34" charset="0"/>
              </a:rPr>
              <a:t>Hr</a:t>
            </a:r>
            <a:r>
              <a:rPr lang="en-US" sz="4000" dirty="0">
                <a:latin typeface="Transliteration" pitchFamily="34" charset="0"/>
              </a:rPr>
              <a:t> </a:t>
            </a:r>
            <a:r>
              <a:rPr lang="en-US" sz="4000" dirty="0" err="1">
                <a:latin typeface="Transliteration" pitchFamily="34" charset="0"/>
              </a:rPr>
              <a:t>xnb</a:t>
            </a:r>
            <a:r>
              <a:rPr lang="en-US" sz="4000" dirty="0">
                <a:latin typeface="Transliteration" pitchFamily="34" charset="0"/>
              </a:rPr>
              <a:t> m </a:t>
            </a:r>
            <a:r>
              <a:rPr lang="en-US" sz="4000" dirty="0" err="1">
                <a:latin typeface="Transliteration" pitchFamily="34" charset="0"/>
              </a:rPr>
              <a:t>sn</a:t>
            </a:r>
            <a:r>
              <a:rPr lang="en-US" sz="4000" dirty="0">
                <a:latin typeface="Transliteration" pitchFamily="34" charset="0"/>
              </a:rPr>
              <a:t>  </a:t>
            </a:r>
            <a:r>
              <a:rPr lang="en-US" sz="4000" dirty="0" err="1">
                <a:latin typeface="Transliteration" pitchFamily="34" charset="0"/>
              </a:rPr>
              <a:t>wsir</a:t>
            </a:r>
            <a:r>
              <a:rPr lang="en-US" sz="4000" dirty="0">
                <a:latin typeface="Transliteration" pitchFamily="34" charset="0"/>
              </a:rPr>
              <a:t> in </a:t>
            </a:r>
            <a:r>
              <a:rPr lang="en-US" sz="4000" dirty="0" err="1">
                <a:latin typeface="Transliteration" pitchFamily="34" charset="0"/>
              </a:rPr>
              <a:t>imywt</a:t>
            </a:r>
            <a:r>
              <a:rPr lang="en-US" sz="4000" dirty="0">
                <a:latin typeface="Transliteration" pitchFamily="34" charset="0"/>
              </a:rPr>
              <a:t> .f </a:t>
            </a:r>
            <a:r>
              <a:rPr lang="en-US" sz="4000" dirty="0" err="1">
                <a:latin typeface="Transliteration" pitchFamily="34" charset="0"/>
              </a:rPr>
              <a:t>sxn</a:t>
            </a:r>
            <a:r>
              <a:rPr lang="en-US" sz="4000" dirty="0">
                <a:latin typeface="Transliteration" pitchFamily="34" charset="0"/>
              </a:rPr>
              <a:t> </a:t>
            </a:r>
            <a:r>
              <a:rPr lang="en-US" sz="4000" dirty="0" err="1">
                <a:latin typeface="Transliteration" pitchFamily="34" charset="0"/>
              </a:rPr>
              <a:t>hA</a:t>
            </a:r>
            <a:r>
              <a:rPr lang="en-US" sz="4000" dirty="0">
                <a:latin typeface="Transliteration" pitchFamily="34" charset="0"/>
              </a:rPr>
              <a:t> </a:t>
            </a:r>
            <a:r>
              <a:rPr lang="en-US" sz="4000" dirty="0" err="1">
                <a:latin typeface="Transliteration" pitchFamily="34" charset="0"/>
              </a:rPr>
              <a:t>wrw</a:t>
            </a:r>
            <a:r>
              <a:rPr lang="en-US" sz="4000" dirty="0">
                <a:latin typeface="Transliteration" pitchFamily="34" charset="0"/>
              </a:rPr>
              <a:t> </a:t>
            </a:r>
            <a:r>
              <a:rPr lang="en-US" sz="4000" dirty="0" err="1">
                <a:latin typeface="Transliteration" pitchFamily="34" charset="0"/>
              </a:rPr>
              <a:t>wsir</a:t>
            </a:r>
            <a:r>
              <a:rPr lang="en-US" sz="4000" dirty="0">
                <a:latin typeface="Transliteration" pitchFamily="34" charset="0"/>
              </a:rPr>
              <a:t> </a:t>
            </a:r>
            <a:r>
              <a:rPr lang="en-US" sz="4000" dirty="0" err="1">
                <a:latin typeface="Transliteration" pitchFamily="34" charset="0"/>
              </a:rPr>
              <a:t>rpa</a:t>
            </a:r>
            <a:r>
              <a:rPr lang="en-US" sz="4000" dirty="0">
                <a:latin typeface="Transliteration" pitchFamily="34" charset="0"/>
              </a:rPr>
              <a:t> </a:t>
            </a:r>
            <a:r>
              <a:rPr lang="en-US" sz="4000" dirty="0" err="1" smtClean="0">
                <a:latin typeface="Transliteration" pitchFamily="34" charset="0"/>
              </a:rPr>
              <a:t>HAty</a:t>
            </a:r>
            <a:r>
              <a:rPr lang="en-US" sz="4000" dirty="0" smtClean="0">
                <a:latin typeface="Transliteration" pitchFamily="34" charset="0"/>
              </a:rPr>
              <a:t>-a</a:t>
            </a:r>
          </a:p>
          <a:p>
            <a:r>
              <a:rPr lang="en-US" sz="4000" dirty="0" smtClean="0">
                <a:latin typeface="Transliteration" pitchFamily="34" charset="0"/>
              </a:rPr>
              <a:t> </a:t>
            </a:r>
            <a:endParaRPr lang="ar-EG" sz="4000" dirty="0" smtClean="0">
              <a:latin typeface="Transliteration" pitchFamily="34" charset="0"/>
            </a:endParaRPr>
          </a:p>
          <a:p>
            <a:pPr algn="r"/>
            <a:r>
              <a:rPr lang="ar-EG" sz="4000" dirty="0" smtClean="0"/>
              <a:t>(1) تعويذة لعدم أكل الرجل </a:t>
            </a:r>
            <a:r>
              <a:rPr lang="ar-EG" sz="4000" dirty="0" err="1" smtClean="0"/>
              <a:t>فى</a:t>
            </a:r>
            <a:r>
              <a:rPr lang="ar-EG" sz="4000" dirty="0" smtClean="0"/>
              <a:t> الجبانة بواسطة الثعابين يا </a:t>
            </a:r>
            <a:r>
              <a:rPr lang="ar-EG" sz="4000" dirty="0" err="1" smtClean="0"/>
              <a:t>شو</a:t>
            </a:r>
            <a:r>
              <a:rPr lang="ar-EG" sz="4000" dirty="0" smtClean="0"/>
              <a:t> هكذا يقول ددو(</a:t>
            </a:r>
            <a:r>
              <a:rPr lang="ar-EG" sz="4000" dirty="0" err="1" smtClean="0"/>
              <a:t>البوزيرى</a:t>
            </a:r>
            <a:r>
              <a:rPr lang="ar-EG" sz="4000" dirty="0" smtClean="0"/>
              <a:t>) </a:t>
            </a:r>
          </a:p>
          <a:p>
            <a:pPr algn="r"/>
            <a:r>
              <a:rPr lang="ar-EG" sz="4000" dirty="0" smtClean="0"/>
              <a:t>(2) ومرتدية الرأس (التاج) </a:t>
            </a:r>
            <a:r>
              <a:rPr lang="ar-EG" sz="4000" dirty="0" err="1" smtClean="0"/>
              <a:t>وحتحور</a:t>
            </a:r>
            <a:r>
              <a:rPr lang="ar-EG" sz="4000" dirty="0" smtClean="0"/>
              <a:t> اللتان رفعتا رأس </a:t>
            </a:r>
            <a:r>
              <a:rPr lang="ar-EG" sz="4000" dirty="0" err="1" smtClean="0"/>
              <a:t>أوزير</a:t>
            </a:r>
            <a:r>
              <a:rPr lang="ar-EG" sz="4000" dirty="0" smtClean="0"/>
              <a:t> بواسطة سفينة سخن  يا عظماء </a:t>
            </a:r>
            <a:r>
              <a:rPr lang="ar-EG" sz="4000" dirty="0" err="1" smtClean="0"/>
              <a:t>أوزير</a:t>
            </a:r>
            <a:r>
              <a:rPr lang="ar-EG" sz="4000" dirty="0" smtClean="0"/>
              <a:t> يا أيها الأمير </a:t>
            </a:r>
            <a:r>
              <a:rPr lang="ar-EG" sz="4000" dirty="0" err="1" smtClean="0"/>
              <a:t>الوراثى</a:t>
            </a:r>
            <a:r>
              <a:rPr lang="ar-EG" sz="4000" dirty="0" smtClean="0"/>
              <a:t> والعمدة </a:t>
            </a:r>
            <a:endParaRPr lang="en-US" sz="4000" dirty="0" smtClean="0">
              <a:latin typeface="Transliteration" pitchFamily="34" charset="0"/>
            </a:endParaRPr>
          </a:p>
          <a:p>
            <a:endParaRPr lang="en-US" sz="4000" dirty="0">
              <a:latin typeface="Transliteration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69449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85</Words>
  <Application>Microsoft Office PowerPoint</Application>
  <PresentationFormat>On-screen Show (4:3)</PresentationFormat>
  <Paragraphs>4</Paragraphs>
  <Slides>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Office Theme</vt:lpstr>
      <vt:lpstr>Picture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7</dc:creator>
  <cp:lastModifiedBy>Windows 7</cp:lastModifiedBy>
  <cp:revision>3</cp:revision>
  <dcterms:created xsi:type="dcterms:W3CDTF">2006-08-16T00:00:00Z</dcterms:created>
  <dcterms:modified xsi:type="dcterms:W3CDTF">2020-03-28T21:05:33Z</dcterms:modified>
</cp:coreProperties>
</file>