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5333999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ar-EG" b="1" dirty="0"/>
              <a:t>هذا النص </a:t>
            </a:r>
            <a:r>
              <a:rPr lang="ar-EG" b="1" dirty="0" smtClean="0"/>
              <a:t> من مقبرة «باك إن رن أف» (من الأسرى 26 بسقار)ة </a:t>
            </a:r>
            <a:r>
              <a:rPr lang="ar-EG" b="1" dirty="0"/>
              <a:t>عبارة  عن الفصل33 من كتاب </a:t>
            </a:r>
            <a:r>
              <a:rPr lang="ar-EG" b="1" dirty="0" err="1"/>
              <a:t>الموتي</a:t>
            </a:r>
            <a:r>
              <a:rPr lang="ar-EG" b="1" dirty="0"/>
              <a:t>  وهي تعويذة لطرد كل الثعابين 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>
                <a:latin typeface="Transliteration" pitchFamily="34" charset="0"/>
              </a:rPr>
              <a:t>R n </a:t>
            </a:r>
            <a:r>
              <a:rPr lang="en-US" b="1" dirty="0" err="1">
                <a:latin typeface="Transliteration" pitchFamily="34" charset="0"/>
              </a:rPr>
              <a:t>xsf</a:t>
            </a:r>
            <a:r>
              <a:rPr lang="en-US" b="1" dirty="0">
                <a:latin typeface="Transliteration" pitchFamily="34" charset="0"/>
              </a:rPr>
              <a:t> </a:t>
            </a:r>
            <a:r>
              <a:rPr lang="en-US" b="1" dirty="0" err="1">
                <a:latin typeface="Transliteration" pitchFamily="34" charset="0"/>
              </a:rPr>
              <a:t>HfAw</a:t>
            </a:r>
            <a:r>
              <a:rPr lang="en-US" b="1" dirty="0">
                <a:latin typeface="Transliteration" pitchFamily="34" charset="0"/>
              </a:rPr>
              <a:t> </a:t>
            </a:r>
            <a:r>
              <a:rPr lang="en-US" b="1" dirty="0" err="1">
                <a:latin typeface="Transliteration" pitchFamily="34" charset="0"/>
              </a:rPr>
              <a:t>nbt</a:t>
            </a:r>
            <a:r>
              <a:rPr lang="en-US" b="1" dirty="0">
                <a:latin typeface="Transliteration" pitchFamily="34" charset="0"/>
              </a:rPr>
              <a:t> m </a:t>
            </a:r>
            <a:r>
              <a:rPr lang="en-US" b="1" dirty="0" err="1">
                <a:latin typeface="Transliteration" pitchFamily="34" charset="0"/>
              </a:rPr>
              <a:t>Xrt</a:t>
            </a:r>
            <a:r>
              <a:rPr lang="en-US" b="1" dirty="0">
                <a:latin typeface="Transliteration" pitchFamily="34" charset="0"/>
              </a:rPr>
              <a:t> –</a:t>
            </a:r>
            <a:r>
              <a:rPr lang="en-US" b="1" dirty="0" err="1">
                <a:latin typeface="Transliteration" pitchFamily="34" charset="0"/>
              </a:rPr>
              <a:t>nTr</a:t>
            </a:r>
            <a:r>
              <a:rPr lang="ar-EG" b="1" dirty="0"/>
              <a:t/>
            </a:r>
            <a:br>
              <a:rPr lang="ar-EG" b="1" dirty="0"/>
            </a:br>
            <a:r>
              <a:rPr lang="ar-EG" b="1" dirty="0"/>
              <a:t>تقرأ  النصوص من اليسار لليمين 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367589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143768"/>
              </p:ext>
            </p:extLst>
          </p:nvPr>
        </p:nvGraphicFramePr>
        <p:xfrm>
          <a:off x="7233584" y="228600"/>
          <a:ext cx="590551" cy="632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Picture" r:id="rId3" imgW="350937" imgH="3744664" progId="Word.Picture.8">
                  <p:embed/>
                </p:oleObj>
              </mc:Choice>
              <mc:Fallback>
                <p:oleObj name="Picture" r:id="rId3" imgW="350937" imgH="3744664" progId="Word.Picture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3584" y="228600"/>
                        <a:ext cx="590551" cy="6324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5325422"/>
              </p:ext>
            </p:extLst>
          </p:nvPr>
        </p:nvGraphicFramePr>
        <p:xfrm>
          <a:off x="5029200" y="304800"/>
          <a:ext cx="762000" cy="6305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Picture" r:id="rId5" imgW="350937" imgH="2839641" progId="Word.Picture.8">
                  <p:embed/>
                </p:oleObj>
              </mc:Choice>
              <mc:Fallback>
                <p:oleObj name="Picture" r:id="rId5" imgW="350937" imgH="2839641" progId="Word.Picture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304800"/>
                        <a:ext cx="762000" cy="63055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0553066"/>
              </p:ext>
            </p:extLst>
          </p:nvPr>
        </p:nvGraphicFramePr>
        <p:xfrm>
          <a:off x="2667000" y="172507"/>
          <a:ext cx="685800" cy="64960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Picture" r:id="rId7" imgW="350937" imgH="3065562" progId="Word.Picture.8">
                  <p:embed/>
                </p:oleObj>
              </mc:Choice>
              <mc:Fallback>
                <p:oleObj name="Picture" r:id="rId7" imgW="350937" imgH="3065562" progId="Word.Picture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172507"/>
                        <a:ext cx="685800" cy="649605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1652314"/>
              </p:ext>
            </p:extLst>
          </p:nvPr>
        </p:nvGraphicFramePr>
        <p:xfrm>
          <a:off x="1066800" y="304800"/>
          <a:ext cx="632391" cy="6343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Picture" r:id="rId9" imgW="350937" imgH="3278981" progId="Word.Picture.8">
                  <p:embed/>
                </p:oleObj>
              </mc:Choice>
              <mc:Fallback>
                <p:oleObj name="Picture" r:id="rId9" imgW="350937" imgH="3278981" progId="Word.Picture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04800"/>
                        <a:ext cx="632391" cy="634307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22966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609600"/>
            <a:ext cx="7239000" cy="551452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rtl="1">
              <a:lnSpc>
                <a:spcPct val="150000"/>
              </a:lnSpc>
            </a:pPr>
            <a:r>
              <a:rPr lang="en-US" sz="4800" dirty="0" smtClean="0">
                <a:latin typeface="Transliteration" pitchFamily="34" charset="0"/>
              </a:rPr>
              <a:t>(1) </a:t>
            </a:r>
            <a:r>
              <a:rPr lang="en-US" sz="4800" dirty="0" err="1" smtClean="0">
                <a:latin typeface="Transliteration" pitchFamily="34" charset="0"/>
              </a:rPr>
              <a:t>Dd</a:t>
            </a:r>
            <a:r>
              <a:rPr lang="en-US" sz="4800" dirty="0" smtClean="0">
                <a:latin typeface="Transliteration" pitchFamily="34" charset="0"/>
              </a:rPr>
              <a:t>  </a:t>
            </a:r>
            <a:r>
              <a:rPr lang="en-US" sz="4800" dirty="0" err="1">
                <a:latin typeface="Transliteration" pitchFamily="34" charset="0"/>
              </a:rPr>
              <a:t>mdw</a:t>
            </a:r>
            <a:r>
              <a:rPr lang="en-US" sz="4800" dirty="0">
                <a:latin typeface="Transliteration" pitchFamily="34" charset="0"/>
              </a:rPr>
              <a:t> in </a:t>
            </a:r>
            <a:r>
              <a:rPr lang="en-US" sz="4800" dirty="0" err="1">
                <a:latin typeface="Transliteration" pitchFamily="34" charset="0"/>
              </a:rPr>
              <a:t>wsir</a:t>
            </a:r>
            <a:r>
              <a:rPr lang="en-US" sz="4800" dirty="0">
                <a:latin typeface="Transliteration" pitchFamily="34" charset="0"/>
              </a:rPr>
              <a:t> </a:t>
            </a:r>
            <a:r>
              <a:rPr lang="en-US" sz="4800" dirty="0" err="1">
                <a:latin typeface="Transliteration" pitchFamily="34" charset="0"/>
              </a:rPr>
              <a:t>sm</a:t>
            </a:r>
            <a:r>
              <a:rPr lang="en-US" sz="4800" dirty="0">
                <a:latin typeface="Transliteration" pitchFamily="34" charset="0"/>
              </a:rPr>
              <a:t> </a:t>
            </a:r>
            <a:r>
              <a:rPr lang="en-US" sz="4800" dirty="0" err="1">
                <a:latin typeface="Transliteration" pitchFamily="34" charset="0"/>
              </a:rPr>
              <a:t>TAty</a:t>
            </a:r>
            <a:r>
              <a:rPr lang="en-US" sz="4800" dirty="0">
                <a:latin typeface="Transliteration" pitchFamily="34" charset="0"/>
              </a:rPr>
              <a:t>  </a:t>
            </a:r>
            <a:r>
              <a:rPr lang="en-US" sz="4800" dirty="0" err="1">
                <a:latin typeface="Transliteration" pitchFamily="34" charset="0"/>
              </a:rPr>
              <a:t>BAk</a:t>
            </a:r>
            <a:r>
              <a:rPr lang="en-US" sz="4800" dirty="0">
                <a:latin typeface="Transliteration" pitchFamily="34" charset="0"/>
              </a:rPr>
              <a:t>-n-</a:t>
            </a:r>
            <a:r>
              <a:rPr lang="en-US" sz="4800" dirty="0" err="1">
                <a:latin typeface="Transliteration" pitchFamily="34" charset="0"/>
              </a:rPr>
              <a:t>rn.f</a:t>
            </a:r>
            <a:r>
              <a:rPr lang="en-US" sz="4800" dirty="0">
                <a:latin typeface="Transliteration" pitchFamily="34" charset="0"/>
              </a:rPr>
              <a:t>  </a:t>
            </a:r>
            <a:r>
              <a:rPr lang="en-US" sz="4800" dirty="0" err="1">
                <a:latin typeface="Transliteration" pitchFamily="34" charset="0"/>
              </a:rPr>
              <a:t>mAa</a:t>
            </a:r>
            <a:r>
              <a:rPr lang="en-US" sz="4800" dirty="0">
                <a:latin typeface="Transliteration" pitchFamily="34" charset="0"/>
              </a:rPr>
              <a:t> </a:t>
            </a:r>
            <a:r>
              <a:rPr lang="en-US" sz="4800" dirty="0" err="1">
                <a:latin typeface="Transliteration" pitchFamily="34" charset="0"/>
              </a:rPr>
              <a:t>xrw</a:t>
            </a:r>
            <a:r>
              <a:rPr lang="en-US" sz="4800" dirty="0">
                <a:latin typeface="Transliteration" pitchFamily="34" charset="0"/>
              </a:rPr>
              <a:t> .i </a:t>
            </a:r>
            <a:r>
              <a:rPr lang="en-US" sz="4800" dirty="0" err="1" smtClean="0">
                <a:latin typeface="Transliteration" pitchFamily="34" charset="0"/>
              </a:rPr>
              <a:t>rrk</a:t>
            </a:r>
            <a:endParaRPr lang="en-US" sz="4800" dirty="0" smtClean="0">
              <a:latin typeface="Transliteration" pitchFamily="34" charset="0"/>
            </a:endParaRPr>
          </a:p>
          <a:p>
            <a:pPr rtl="1">
              <a:lnSpc>
                <a:spcPct val="150000"/>
              </a:lnSpc>
            </a:pPr>
            <a:r>
              <a:rPr lang="en-US" sz="4800" dirty="0" smtClean="0">
                <a:latin typeface="Transliteration" pitchFamily="34" charset="0"/>
              </a:rPr>
              <a:t> </a:t>
            </a:r>
            <a:r>
              <a:rPr lang="en-US" sz="4800" dirty="0">
                <a:latin typeface="Transliteration" pitchFamily="34" charset="0"/>
              </a:rPr>
              <a:t>(2)  m </a:t>
            </a:r>
            <a:r>
              <a:rPr lang="en-US" sz="4800" dirty="0" err="1">
                <a:latin typeface="Transliteration" pitchFamily="34" charset="0"/>
              </a:rPr>
              <a:t>Sm</a:t>
            </a:r>
            <a:r>
              <a:rPr lang="en-US" sz="4800" dirty="0">
                <a:latin typeface="Transliteration" pitchFamily="34" charset="0"/>
              </a:rPr>
              <a:t> </a:t>
            </a:r>
            <a:r>
              <a:rPr lang="en-US" sz="4800" dirty="0" err="1">
                <a:latin typeface="Transliteration" pitchFamily="34" charset="0"/>
              </a:rPr>
              <a:t>mk</a:t>
            </a:r>
            <a:r>
              <a:rPr lang="en-US" sz="4800" dirty="0">
                <a:latin typeface="Transliteration" pitchFamily="34" charset="0"/>
              </a:rPr>
              <a:t> </a:t>
            </a:r>
            <a:r>
              <a:rPr lang="en-US" sz="4800" dirty="0" err="1">
                <a:latin typeface="Transliteration" pitchFamily="34" charset="0"/>
              </a:rPr>
              <a:t>gb</a:t>
            </a:r>
            <a:r>
              <a:rPr lang="en-US" sz="4800" dirty="0">
                <a:latin typeface="Transliteration" pitchFamily="34" charset="0"/>
              </a:rPr>
              <a:t> </a:t>
            </a:r>
            <a:r>
              <a:rPr lang="en-US" sz="4800" dirty="0" err="1">
                <a:latin typeface="Transliteration" pitchFamily="34" charset="0"/>
              </a:rPr>
              <a:t>Sw</a:t>
            </a:r>
            <a:r>
              <a:rPr lang="en-US" sz="4800" dirty="0">
                <a:latin typeface="Transliteration" pitchFamily="34" charset="0"/>
              </a:rPr>
              <a:t> </a:t>
            </a:r>
            <a:r>
              <a:rPr lang="en-US" sz="4800" dirty="0" err="1">
                <a:latin typeface="Transliteration" pitchFamily="34" charset="0"/>
              </a:rPr>
              <a:t>aHa</a:t>
            </a:r>
            <a:r>
              <a:rPr lang="en-US" sz="4800" dirty="0">
                <a:latin typeface="Transliteration" pitchFamily="34" charset="0"/>
              </a:rPr>
              <a:t> </a:t>
            </a:r>
            <a:r>
              <a:rPr lang="en-US" sz="4800" dirty="0" err="1">
                <a:latin typeface="Transliteration" pitchFamily="34" charset="0"/>
              </a:rPr>
              <a:t>r.k</a:t>
            </a:r>
            <a:r>
              <a:rPr lang="en-US" sz="4800" dirty="0">
                <a:latin typeface="Transliteration" pitchFamily="34" charset="0"/>
              </a:rPr>
              <a:t> (3) </a:t>
            </a:r>
            <a:r>
              <a:rPr lang="en-US" sz="4800" dirty="0" err="1">
                <a:latin typeface="Transliteration" pitchFamily="34" charset="0"/>
              </a:rPr>
              <a:t>iw</a:t>
            </a:r>
            <a:r>
              <a:rPr lang="en-US" sz="4800" dirty="0">
                <a:latin typeface="Transliteration" pitchFamily="34" charset="0"/>
              </a:rPr>
              <a:t> </a:t>
            </a:r>
            <a:r>
              <a:rPr lang="en-US" sz="4800" dirty="0" err="1">
                <a:latin typeface="Transliteration" pitchFamily="34" charset="0"/>
              </a:rPr>
              <a:t>wnm</a:t>
            </a:r>
            <a:r>
              <a:rPr lang="en-US" sz="4800" dirty="0">
                <a:latin typeface="Transliteration" pitchFamily="34" charset="0"/>
              </a:rPr>
              <a:t>  .</a:t>
            </a:r>
            <a:r>
              <a:rPr lang="en-US" sz="4800" dirty="0" err="1">
                <a:latin typeface="Transliteration" pitchFamily="34" charset="0"/>
              </a:rPr>
              <a:t>n.k</a:t>
            </a:r>
            <a:r>
              <a:rPr lang="en-US" sz="4800" dirty="0">
                <a:latin typeface="Transliteration" pitchFamily="34" charset="0"/>
              </a:rPr>
              <a:t> </a:t>
            </a:r>
            <a:r>
              <a:rPr lang="en-US" sz="4800" dirty="0" err="1">
                <a:latin typeface="Transliteration" pitchFamily="34" charset="0"/>
              </a:rPr>
              <a:t>pnw</a:t>
            </a:r>
            <a:r>
              <a:rPr lang="en-US" sz="4800" dirty="0">
                <a:latin typeface="Transliteration" pitchFamily="34" charset="0"/>
              </a:rPr>
              <a:t> </a:t>
            </a:r>
            <a:r>
              <a:rPr lang="en-US" sz="4800" dirty="0" err="1">
                <a:latin typeface="Transliteration" pitchFamily="34" charset="0"/>
              </a:rPr>
              <a:t>bwt</a:t>
            </a:r>
            <a:r>
              <a:rPr lang="en-US" sz="4800" dirty="0">
                <a:latin typeface="Transliteration" pitchFamily="34" charset="0"/>
              </a:rPr>
              <a:t> Ra (4) </a:t>
            </a:r>
            <a:r>
              <a:rPr lang="en-US" sz="4800" dirty="0" err="1">
                <a:latin typeface="Transliteration" pitchFamily="34" charset="0"/>
              </a:rPr>
              <a:t>iw</a:t>
            </a:r>
            <a:r>
              <a:rPr lang="en-US" sz="4800" dirty="0">
                <a:latin typeface="Transliteration" pitchFamily="34" charset="0"/>
              </a:rPr>
              <a:t> </a:t>
            </a:r>
            <a:r>
              <a:rPr lang="en-US" sz="4800" dirty="0" err="1">
                <a:latin typeface="Transliteration" pitchFamily="34" charset="0"/>
              </a:rPr>
              <a:t>wSa.n.k</a:t>
            </a:r>
            <a:r>
              <a:rPr lang="en-US" sz="4800" dirty="0">
                <a:latin typeface="Transliteration" pitchFamily="34" charset="0"/>
              </a:rPr>
              <a:t> </a:t>
            </a:r>
            <a:r>
              <a:rPr lang="en-US" sz="4800" dirty="0" err="1">
                <a:latin typeface="Transliteration" pitchFamily="34" charset="0"/>
              </a:rPr>
              <a:t>qsw</a:t>
            </a:r>
            <a:r>
              <a:rPr lang="en-US" sz="4800" dirty="0">
                <a:latin typeface="Transliteration" pitchFamily="34" charset="0"/>
              </a:rPr>
              <a:t> </a:t>
            </a:r>
            <a:r>
              <a:rPr lang="en-US" sz="4800" dirty="0" err="1">
                <a:latin typeface="Transliteration" pitchFamily="34" charset="0"/>
              </a:rPr>
              <a:t>myt</a:t>
            </a:r>
            <a:r>
              <a:rPr lang="en-US" sz="4800" dirty="0">
                <a:latin typeface="Transliteration" pitchFamily="34" charset="0"/>
              </a:rPr>
              <a:t> </a:t>
            </a:r>
            <a:r>
              <a:rPr lang="en-US" sz="4800" dirty="0" err="1">
                <a:latin typeface="Transliteration" pitchFamily="34" charset="0"/>
              </a:rPr>
              <a:t>HwAt</a:t>
            </a:r>
            <a:r>
              <a:rPr lang="en-US" sz="4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881461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304800"/>
            <a:ext cx="8001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200000"/>
              </a:lnSpc>
            </a:pPr>
            <a:r>
              <a:rPr lang="ar-EG" sz="3600" dirty="0" smtClean="0"/>
              <a:t>(1</a:t>
            </a:r>
            <a:r>
              <a:rPr lang="ar-EG" sz="3600" dirty="0"/>
              <a:t>) تلاوة الكلام بواسطة </a:t>
            </a:r>
            <a:r>
              <a:rPr lang="ar-EG" sz="3600" dirty="0" err="1"/>
              <a:t>أوزير</a:t>
            </a:r>
            <a:r>
              <a:rPr lang="ar-EG" sz="3600" dirty="0"/>
              <a:t> </a:t>
            </a:r>
            <a:r>
              <a:rPr lang="ar-EG" sz="3600" dirty="0" smtClean="0"/>
              <a:t>الكاهن  المرتل الوزير  </a:t>
            </a:r>
            <a:r>
              <a:rPr lang="ar-EG" sz="3600" dirty="0"/>
              <a:t>"باك – إن – رن- </a:t>
            </a:r>
            <a:r>
              <a:rPr lang="ar-EG" sz="3600" dirty="0" err="1"/>
              <a:t>إف</a:t>
            </a:r>
            <a:r>
              <a:rPr lang="ar-EG" sz="3600" dirty="0"/>
              <a:t>"  المبرأ  يا </a:t>
            </a:r>
            <a:r>
              <a:rPr lang="ar-EG" sz="3600" dirty="0" err="1"/>
              <a:t>ررك</a:t>
            </a:r>
            <a:r>
              <a:rPr lang="ar-EG" sz="3600" dirty="0"/>
              <a:t> (2) لا تتحرك، أنظر لقد وقف جب </a:t>
            </a:r>
            <a:r>
              <a:rPr lang="ar-EG" sz="3600" dirty="0" err="1"/>
              <a:t>وشو</a:t>
            </a:r>
            <a:r>
              <a:rPr lang="ar-EG" sz="3600" dirty="0"/>
              <a:t> ضدك (3) أكلت فأره (قذارته ) إنها مقت رع (4) وذلك لأنك طحنت عظام قطة من  التعفن.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8151903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126</Words>
  <Application>Microsoft Office PowerPoint</Application>
  <PresentationFormat>On-screen Show (4:3)</PresentationFormat>
  <Paragraphs>4</Paragraphs>
  <Slides>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Microsoft Word Picture</vt:lpstr>
      <vt:lpstr>هذا النص  من مقبرة «باك إن رن أف» (من الأسرى 26 بسقار)ة عبارة  عن الفصل33 من كتاب الموتي  وهي تعويذة لطرد كل الثعابين  R n xsf HfAw nbt m Xrt –nTr تقرأ  النصوص من اليسار لليمين   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هذا النص  من مقبرة «باك إن رن أف» (من الأسرى 26 بسقار)ة عبارة  عن الفصل33 من كتاب الموتي  وهي تعويذة لطرد كل الثعابين  R n xsf HfAw nbt m Xrt –nTr تقرأ  النصوص من اليسار لليمين   </dc:title>
  <dc:creator>Windows 7</dc:creator>
  <cp:lastModifiedBy>Windows 7</cp:lastModifiedBy>
  <cp:revision>1</cp:revision>
  <dcterms:created xsi:type="dcterms:W3CDTF">2006-08-16T00:00:00Z</dcterms:created>
  <dcterms:modified xsi:type="dcterms:W3CDTF">2020-03-28T20:03:54Z</dcterms:modified>
</cp:coreProperties>
</file>