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4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F5F575AF-E6FB-4E47-9227-338DA214A57F}" type="datetimeFigureOut">
              <a:rPr lang="en-US" smtClean="0"/>
              <a:t>3/14/2020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D72EAE3-47D0-4E68-80B8-58DBE3BB51CC}" type="slidenum">
              <a:rPr lang="en-US" smtClean="0"/>
              <a:t>‹#›</a:t>
            </a:fld>
            <a:endParaRPr lang="en-US"/>
          </a:p>
        </p:txBody>
      </p:sp>
    </p:spTree>
    <p:extLst>
      <p:ext uri="{BB962C8B-B14F-4D97-AF65-F5344CB8AC3E}">
        <p14:creationId xmlns:p14="http://schemas.microsoft.com/office/powerpoint/2010/main" val="3763017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5F575AF-E6FB-4E47-9227-338DA214A57F}" type="datetimeFigureOut">
              <a:rPr lang="en-US" smtClean="0"/>
              <a:t>3/14/2020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D72EAE3-47D0-4E68-80B8-58DBE3BB51CC}" type="slidenum">
              <a:rPr lang="en-US" smtClean="0"/>
              <a:t>‹#›</a:t>
            </a:fld>
            <a:endParaRPr lang="en-US"/>
          </a:p>
        </p:txBody>
      </p:sp>
    </p:spTree>
    <p:extLst>
      <p:ext uri="{BB962C8B-B14F-4D97-AF65-F5344CB8AC3E}">
        <p14:creationId xmlns:p14="http://schemas.microsoft.com/office/powerpoint/2010/main" val="364074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5F575AF-E6FB-4E47-9227-338DA214A57F}" type="datetimeFigureOut">
              <a:rPr lang="en-US" smtClean="0"/>
              <a:t>3/14/2020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D72EAE3-47D0-4E68-80B8-58DBE3BB51CC}" type="slidenum">
              <a:rPr lang="en-US" smtClean="0"/>
              <a:t>‹#›</a:t>
            </a:fld>
            <a:endParaRPr lang="en-US"/>
          </a:p>
        </p:txBody>
      </p:sp>
    </p:spTree>
    <p:extLst>
      <p:ext uri="{BB962C8B-B14F-4D97-AF65-F5344CB8AC3E}">
        <p14:creationId xmlns:p14="http://schemas.microsoft.com/office/powerpoint/2010/main" val="1004101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5F575AF-E6FB-4E47-9227-338DA214A57F}" type="datetimeFigureOut">
              <a:rPr lang="en-US" smtClean="0"/>
              <a:t>3/14/2020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D72EAE3-47D0-4E68-80B8-58DBE3BB51CC}" type="slidenum">
              <a:rPr lang="en-US" smtClean="0"/>
              <a:t>‹#›</a:t>
            </a:fld>
            <a:endParaRPr lang="en-US"/>
          </a:p>
        </p:txBody>
      </p:sp>
    </p:spTree>
    <p:extLst>
      <p:ext uri="{BB962C8B-B14F-4D97-AF65-F5344CB8AC3E}">
        <p14:creationId xmlns:p14="http://schemas.microsoft.com/office/powerpoint/2010/main" val="1544112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5F575AF-E6FB-4E47-9227-338DA214A57F}" type="datetimeFigureOut">
              <a:rPr lang="en-US" smtClean="0"/>
              <a:t>3/14/2020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D72EAE3-47D0-4E68-80B8-58DBE3BB51CC}" type="slidenum">
              <a:rPr lang="en-US" smtClean="0"/>
              <a:t>‹#›</a:t>
            </a:fld>
            <a:endParaRPr lang="en-US"/>
          </a:p>
        </p:txBody>
      </p:sp>
    </p:spTree>
    <p:extLst>
      <p:ext uri="{BB962C8B-B14F-4D97-AF65-F5344CB8AC3E}">
        <p14:creationId xmlns:p14="http://schemas.microsoft.com/office/powerpoint/2010/main" val="3524303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F5F575AF-E6FB-4E47-9227-338DA214A57F}" type="datetimeFigureOut">
              <a:rPr lang="en-US" smtClean="0"/>
              <a:t>3/14/2020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D72EAE3-47D0-4E68-80B8-58DBE3BB51CC}" type="slidenum">
              <a:rPr lang="en-US" smtClean="0"/>
              <a:t>‹#›</a:t>
            </a:fld>
            <a:endParaRPr lang="en-US"/>
          </a:p>
        </p:txBody>
      </p:sp>
    </p:spTree>
    <p:extLst>
      <p:ext uri="{BB962C8B-B14F-4D97-AF65-F5344CB8AC3E}">
        <p14:creationId xmlns:p14="http://schemas.microsoft.com/office/powerpoint/2010/main" val="2471742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F5F575AF-E6FB-4E47-9227-338DA214A57F}" type="datetimeFigureOut">
              <a:rPr lang="en-US" smtClean="0"/>
              <a:t>3/14/2020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D72EAE3-47D0-4E68-80B8-58DBE3BB51CC}" type="slidenum">
              <a:rPr lang="en-US" smtClean="0"/>
              <a:t>‹#›</a:t>
            </a:fld>
            <a:endParaRPr lang="en-US"/>
          </a:p>
        </p:txBody>
      </p:sp>
    </p:spTree>
    <p:extLst>
      <p:ext uri="{BB962C8B-B14F-4D97-AF65-F5344CB8AC3E}">
        <p14:creationId xmlns:p14="http://schemas.microsoft.com/office/powerpoint/2010/main" val="4273741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F5F575AF-E6FB-4E47-9227-338DA214A57F}" type="datetimeFigureOut">
              <a:rPr lang="en-US" smtClean="0"/>
              <a:t>3/14/2020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D72EAE3-47D0-4E68-80B8-58DBE3BB51CC}" type="slidenum">
              <a:rPr lang="en-US" smtClean="0"/>
              <a:t>‹#›</a:t>
            </a:fld>
            <a:endParaRPr lang="en-US"/>
          </a:p>
        </p:txBody>
      </p:sp>
    </p:spTree>
    <p:extLst>
      <p:ext uri="{BB962C8B-B14F-4D97-AF65-F5344CB8AC3E}">
        <p14:creationId xmlns:p14="http://schemas.microsoft.com/office/powerpoint/2010/main" val="4073527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5F575AF-E6FB-4E47-9227-338DA214A57F}" type="datetimeFigureOut">
              <a:rPr lang="en-US" smtClean="0"/>
              <a:t>3/14/2020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D72EAE3-47D0-4E68-80B8-58DBE3BB51CC}" type="slidenum">
              <a:rPr lang="en-US" smtClean="0"/>
              <a:t>‹#›</a:t>
            </a:fld>
            <a:endParaRPr lang="en-US"/>
          </a:p>
        </p:txBody>
      </p:sp>
    </p:spTree>
    <p:extLst>
      <p:ext uri="{BB962C8B-B14F-4D97-AF65-F5344CB8AC3E}">
        <p14:creationId xmlns:p14="http://schemas.microsoft.com/office/powerpoint/2010/main" val="2851760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5F575AF-E6FB-4E47-9227-338DA214A57F}" type="datetimeFigureOut">
              <a:rPr lang="en-US" smtClean="0"/>
              <a:t>3/14/2020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D72EAE3-47D0-4E68-80B8-58DBE3BB51CC}" type="slidenum">
              <a:rPr lang="en-US" smtClean="0"/>
              <a:t>‹#›</a:t>
            </a:fld>
            <a:endParaRPr lang="en-US"/>
          </a:p>
        </p:txBody>
      </p:sp>
    </p:spTree>
    <p:extLst>
      <p:ext uri="{BB962C8B-B14F-4D97-AF65-F5344CB8AC3E}">
        <p14:creationId xmlns:p14="http://schemas.microsoft.com/office/powerpoint/2010/main" val="1826722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5F575AF-E6FB-4E47-9227-338DA214A57F}" type="datetimeFigureOut">
              <a:rPr lang="en-US" smtClean="0"/>
              <a:t>3/14/2020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D72EAE3-47D0-4E68-80B8-58DBE3BB51CC}" type="slidenum">
              <a:rPr lang="en-US" smtClean="0"/>
              <a:t>‹#›</a:t>
            </a:fld>
            <a:endParaRPr lang="en-US"/>
          </a:p>
        </p:txBody>
      </p:sp>
    </p:spTree>
    <p:extLst>
      <p:ext uri="{BB962C8B-B14F-4D97-AF65-F5344CB8AC3E}">
        <p14:creationId xmlns:p14="http://schemas.microsoft.com/office/powerpoint/2010/main" val="3376344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575AF-E6FB-4E47-9227-338DA214A57F}" type="datetimeFigureOut">
              <a:rPr lang="en-US" smtClean="0"/>
              <a:t>3/14/2020</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2EAE3-47D0-4E68-80B8-58DBE3BB51CC}" type="slidenum">
              <a:rPr lang="en-US" smtClean="0"/>
              <a:t>‹#›</a:t>
            </a:fld>
            <a:endParaRPr lang="en-US"/>
          </a:p>
        </p:txBody>
      </p:sp>
    </p:spTree>
    <p:extLst>
      <p:ext uri="{BB962C8B-B14F-4D97-AF65-F5344CB8AC3E}">
        <p14:creationId xmlns:p14="http://schemas.microsoft.com/office/powerpoint/2010/main" val="209972280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ar.wikipedia.org/w/index.php?title=%D9%85%D9%84%D9%81:Mastaba-faraoun-3.jpg&amp;filetimestamp=2007062812183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abdelfattahelbanna.com/wp-content/uploads/2016/09/Picture20.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abdelfattahelbanna.com/wp-content/uploads/2016/09/Picture21.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abdelfattahelbanna.com/wp-content/uploads/2016/09/Picture22.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abdelfattahelbanna.com/wp-content/uploads/2016/09/Picture19.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ar.wikipedia.org/wiki/%D9%85%D8%B5%D8%B1_%D8%A7%D9%84%D9%82%D8%AF%D9%8A%D9%85%D8%A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EG" dirty="0" smtClean="0"/>
              <a:t>تقنيات  الاحجار الاثرية</a:t>
            </a:r>
            <a:endParaRPr lang="en-US" dirty="0"/>
          </a:p>
        </p:txBody>
      </p:sp>
      <p:sp>
        <p:nvSpPr>
          <p:cNvPr id="3" name="عنوان فرعي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649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dirty="0" smtClean="0"/>
              <a:t>مصاطب الدفن</a:t>
            </a:r>
            <a:endParaRPr lang="en-US" dirty="0"/>
          </a:p>
        </p:txBody>
      </p:sp>
      <p:pic>
        <p:nvPicPr>
          <p:cNvPr id="4" name="Picture 10" descr="http://upload.wikimedia.org/wikipedia/commons/thumb/a/ab/Mastaba-faraoun-3.jpg/250px-Mastaba-faraoun-3.jpg">
            <a:hlinkClick r:id="rId2" tgtFrame="&quot;_new&quo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381375" y="2972594"/>
            <a:ext cx="2381250" cy="1781175"/>
          </a:xfrm>
          <a:prstGeom prst="rect">
            <a:avLst/>
          </a:prstGeom>
          <a:noFill/>
          <a:ln>
            <a:noFill/>
          </a:ln>
        </p:spPr>
      </p:pic>
    </p:spTree>
    <p:extLst>
      <p:ext uri="{BB962C8B-B14F-4D97-AF65-F5344CB8AC3E}">
        <p14:creationId xmlns:p14="http://schemas.microsoft.com/office/powerpoint/2010/main" val="1381372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dirty="0" smtClean="0"/>
              <a:t>هرم </a:t>
            </a:r>
            <a:r>
              <a:rPr lang="ar-EG" dirty="0" err="1" smtClean="0"/>
              <a:t>زوسر</a:t>
            </a:r>
            <a:r>
              <a:rPr lang="ar-EG" dirty="0" smtClean="0"/>
              <a:t> المدرج</a:t>
            </a:r>
            <a:endParaRPr lang="en-US" dirty="0"/>
          </a:p>
        </p:txBody>
      </p:sp>
      <p:pic>
        <p:nvPicPr>
          <p:cNvPr id="4" name="Picture 9" descr="http://forums.graaam.com/up/uploaded9/229845_01210790885.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32000" y="2015331"/>
            <a:ext cx="5080000" cy="3695700"/>
          </a:xfrm>
          <a:prstGeom prst="rect">
            <a:avLst/>
          </a:prstGeom>
          <a:noFill/>
          <a:ln>
            <a:noFill/>
          </a:ln>
        </p:spPr>
      </p:pic>
    </p:spTree>
    <p:extLst>
      <p:ext uri="{BB962C8B-B14F-4D97-AF65-F5344CB8AC3E}">
        <p14:creationId xmlns:p14="http://schemas.microsoft.com/office/powerpoint/2010/main" val="1783115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لوحة رقم (13): مخطط تخيلي ثلاثي الأبعاد لمعبد الوادي و المعبد الجنائزي و الطريق الصاعد للملك خفرع</a:t>
            </a:r>
            <a:endParaRPr lang="en-US" dirty="0"/>
          </a:p>
        </p:txBody>
      </p:sp>
      <p:pic>
        <p:nvPicPr>
          <p:cNvPr id="4" name="Picture 17" descr="picture20">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19200" y="1905000"/>
            <a:ext cx="7162800" cy="3962400"/>
          </a:xfrm>
          <a:prstGeom prst="rect">
            <a:avLst/>
          </a:prstGeom>
          <a:noFill/>
          <a:ln>
            <a:noFill/>
          </a:ln>
        </p:spPr>
      </p:pic>
    </p:spTree>
    <p:extLst>
      <p:ext uri="{BB962C8B-B14F-4D97-AF65-F5344CB8AC3E}">
        <p14:creationId xmlns:p14="http://schemas.microsoft.com/office/powerpoint/2010/main" val="493394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لوحة </a:t>
            </a:r>
            <a:r>
              <a:rPr lang="ar-SA" dirty="0" smtClean="0"/>
              <a:t>توضح </a:t>
            </a:r>
            <a:r>
              <a:rPr lang="ar-SA" dirty="0"/>
              <a:t>المسقط الأفقي لمعبد الملكة </a:t>
            </a:r>
            <a:r>
              <a:rPr lang="ar-SA" dirty="0" err="1"/>
              <a:t>حاتشبسوت</a:t>
            </a:r>
            <a:r>
              <a:rPr lang="ar-SA" dirty="0"/>
              <a:t> </a:t>
            </a:r>
            <a:endParaRPr lang="en-US" dirty="0"/>
          </a:p>
        </p:txBody>
      </p:sp>
      <p:pic>
        <p:nvPicPr>
          <p:cNvPr id="4" name="Picture 16" descr="picture21">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31108" y="1600200"/>
            <a:ext cx="6681783" cy="4525963"/>
          </a:xfrm>
          <a:prstGeom prst="rect">
            <a:avLst/>
          </a:prstGeom>
          <a:noFill/>
          <a:ln>
            <a:noFill/>
          </a:ln>
        </p:spPr>
      </p:pic>
    </p:spTree>
    <p:extLst>
      <p:ext uri="{BB962C8B-B14F-4D97-AF65-F5344CB8AC3E}">
        <p14:creationId xmlns:p14="http://schemas.microsoft.com/office/powerpoint/2010/main" val="2457427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لوحة </a:t>
            </a:r>
            <a:r>
              <a:rPr lang="ar-SA" dirty="0" smtClean="0"/>
              <a:t>توضح </a:t>
            </a:r>
            <a:r>
              <a:rPr lang="ar-SA" dirty="0"/>
              <a:t>تفاصيل من الشرفة العليا بمعبد الملكة </a:t>
            </a:r>
            <a:r>
              <a:rPr lang="ar-SA" dirty="0" err="1"/>
              <a:t>حاتشبسوت</a:t>
            </a:r>
            <a:r>
              <a:rPr lang="ar-SA" dirty="0"/>
              <a:t> </a:t>
            </a:r>
            <a:endParaRPr lang="en-US" dirty="0"/>
          </a:p>
        </p:txBody>
      </p:sp>
      <p:pic>
        <p:nvPicPr>
          <p:cNvPr id="4" name="Picture 15" descr="picture22">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66800" y="1904999"/>
            <a:ext cx="7315199" cy="4038601"/>
          </a:xfrm>
          <a:prstGeom prst="rect">
            <a:avLst/>
          </a:prstGeom>
          <a:noFill/>
          <a:ln>
            <a:noFill/>
          </a:ln>
        </p:spPr>
      </p:pic>
    </p:spTree>
    <p:extLst>
      <p:ext uri="{BB962C8B-B14F-4D97-AF65-F5344CB8AC3E}">
        <p14:creationId xmlns:p14="http://schemas.microsoft.com/office/powerpoint/2010/main" val="2056884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dirty="0"/>
              <a:t>و يمثل وادي الملوك جبانة ملوك الدولة الحديثة ، و يوجد به 62 مقبرة منها </a:t>
            </a:r>
            <a:r>
              <a:rPr lang="en-US" dirty="0"/>
              <a:t>26 </a:t>
            </a:r>
            <a:r>
              <a:rPr lang="ar-SA" dirty="0"/>
              <a:t>مقبرة للملوك ، و الباقي لكبار المسئولين و بعض أفراد العائلات الملكية و الكهنة. و قد اختير هذا الوادي على وجه التحديد لعدة أسباب : سهولة الوصول من وادي النيل، كما تسهل حراسته حيث تحيط به التلال العالية . بالإضافة إلى جودة الحجر الجيري الذي تتكون منه جباله</a:t>
            </a:r>
            <a:endParaRPr lang="en-US" dirty="0"/>
          </a:p>
        </p:txBody>
      </p:sp>
    </p:spTree>
    <p:extLst>
      <p:ext uri="{BB962C8B-B14F-4D97-AF65-F5344CB8AC3E}">
        <p14:creationId xmlns:p14="http://schemas.microsoft.com/office/powerpoint/2010/main" val="3134572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dirty="0"/>
              <a:t>و استعان مهندسو هذا العصر بعمال المناجم في نحت تلك المقابر باستخدام الأدوات الحجرية، و كانوا يسكنون خلف الجبل في منطقة دير المدينة (ارجع إلى تخطيط المدن المصرية القديمة) . و كان يسكن هذه المدينة أيضا الفنانون الذين كانوا يقومون بكتابة النصوص و رسم النقوش في المقابر. و كان العمال يعملون في مجموعات و يستخدمون المصابيح الزيتية للإضاءة. و قد علمنا عن هؤلاء العمال و التقنيات التي كانوا يستخدمونها من خلال آلاف </a:t>
            </a:r>
            <a:r>
              <a:rPr lang="ar-SA" dirty="0" err="1"/>
              <a:t>الشقافات</a:t>
            </a:r>
            <a:r>
              <a:rPr lang="ar-SA" dirty="0"/>
              <a:t> و القطع المنقوشة التي عثر عليها في دير المدينة </a:t>
            </a:r>
            <a:endParaRPr lang="en-US" dirty="0"/>
          </a:p>
        </p:txBody>
      </p:sp>
    </p:spTree>
    <p:extLst>
      <p:ext uri="{BB962C8B-B14F-4D97-AF65-F5344CB8AC3E}">
        <p14:creationId xmlns:p14="http://schemas.microsoft.com/office/powerpoint/2010/main" val="622639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dirty="0"/>
              <a:t>و أكبر مقابر وادي الملوك حجما هي مقبرة أبناء الملك رمسيس الثاني رقم 5 ، و تتميز بأن تخطيطها غير تقليدي حيث تضم غرف بعدد أبناء الملك رمسيس الثاني الذين بلغوا 52 ولدا و 32 بنتا و بها ما يربو من 7 دهاليز و تقع الحجرات على مستويين أفقيين . أما أكبر المقابر الملكية فهي مقبرة الملك </a:t>
            </a:r>
            <a:r>
              <a:rPr lang="ar-SA" dirty="0" err="1"/>
              <a:t>مرنبتاح</a:t>
            </a:r>
            <a:r>
              <a:rPr lang="ar-SA" dirty="0"/>
              <a:t> ، الأسرة التاسعة عشر و يتجاوز طولها 100م . و من أصغر المقابر الموجودة في الوادي مقبرة الملك توت عنخ أمون رقم 62</a:t>
            </a:r>
            <a:r>
              <a:rPr lang="en-US" dirty="0"/>
              <a:t>.</a:t>
            </a:r>
            <a:br>
              <a:rPr lang="en-US" dirty="0"/>
            </a:br>
            <a:endParaRPr lang="en-US" dirty="0"/>
          </a:p>
        </p:txBody>
      </p:sp>
    </p:spTree>
    <p:extLst>
      <p:ext uri="{BB962C8B-B14F-4D97-AF65-F5344CB8AC3E}">
        <p14:creationId xmlns:p14="http://schemas.microsoft.com/office/powerpoint/2010/main" val="2013853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19" descr="picture19">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3400" y="1981200"/>
            <a:ext cx="8229600" cy="3886200"/>
          </a:xfrm>
          <a:prstGeom prst="rect">
            <a:avLst/>
          </a:prstGeom>
          <a:noFill/>
          <a:ln>
            <a:noFill/>
          </a:ln>
        </p:spPr>
      </p:pic>
    </p:spTree>
    <p:extLst>
      <p:ext uri="{BB962C8B-B14F-4D97-AF65-F5344CB8AC3E}">
        <p14:creationId xmlns:p14="http://schemas.microsoft.com/office/powerpoint/2010/main" val="2638314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20000"/>
          </a:bodyPr>
          <a:lstStyle/>
          <a:p>
            <a:pPr algn="r"/>
            <a:r>
              <a:rPr lang="ar-SA" b="1" dirty="0"/>
              <a:t>العمارة في مصر القديمة</a:t>
            </a:r>
            <a:r>
              <a:rPr lang="ar-SA" dirty="0"/>
              <a:t> هي الهندسة المعمارية المستخدمة في البناء والتشييد في نواحي عدة من تصاميم هندسية وأدوات وطرق مستخدمة في عملية البناء </a:t>
            </a:r>
            <a:r>
              <a:rPr lang="ar-SA" u="sng" dirty="0">
                <a:hlinkClick r:id="rId2" tooltip="مصر القديمة"/>
              </a:rPr>
              <a:t>بمصر القديمة</a:t>
            </a:r>
            <a:r>
              <a:rPr lang="en-US" dirty="0"/>
              <a:t> </a:t>
            </a:r>
            <a:r>
              <a:rPr lang="ar-SA" dirty="0"/>
              <a:t>فقد أجمع المؤرخين وعلماء المصريات أن المصريين القدماء هم بناة المعرفة الأوائل، فهم من علموا الإنسانية كيفية تصميم وتشييد المباني، وأرسوا بذلك الأسُس الحضارية للإنسان. فقد وصل قدماء المصريين إلي مستويات عالية لا مثيل لها في التصميم المعماري وهندسة البناء. حتى الآن لا يزال من الصعب تصور كيف يمكن أن تكون كل هذه المباني والمنشآت التي أقيمت علي مستوى عال من الكمال والدقة باستخدام أدوات بدائية لا تضاهى الآلات والمعدات الحديثة</a:t>
            </a:r>
            <a:endParaRPr lang="en-US" dirty="0"/>
          </a:p>
          <a:p>
            <a:pPr algn="r"/>
            <a:endParaRPr lang="en-US" dirty="0"/>
          </a:p>
        </p:txBody>
      </p:sp>
    </p:spTree>
    <p:extLst>
      <p:ext uri="{BB962C8B-B14F-4D97-AF65-F5344CB8AC3E}">
        <p14:creationId xmlns:p14="http://schemas.microsoft.com/office/powerpoint/2010/main" val="655804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algn="r"/>
            <a:r>
              <a:rPr lang="ar-SA" b="1" dirty="0"/>
              <a:t>المباني </a:t>
            </a:r>
            <a:r>
              <a:rPr lang="ar-SA" b="1" dirty="0" err="1"/>
              <a:t>المصريه</a:t>
            </a:r>
            <a:r>
              <a:rPr lang="ar-SA" b="1" dirty="0"/>
              <a:t> </a:t>
            </a:r>
            <a:r>
              <a:rPr lang="ar-SA" b="1" dirty="0" err="1"/>
              <a:t>القديمه</a:t>
            </a:r>
            <a:r>
              <a:rPr lang="ar-SA" b="1" dirty="0"/>
              <a:t/>
            </a:r>
            <a:br>
              <a:rPr lang="ar-SA" b="1" dirty="0"/>
            </a:br>
            <a:r>
              <a:rPr lang="ar-SA" dirty="0" err="1"/>
              <a:t>فى</a:t>
            </a:r>
            <a:r>
              <a:rPr lang="ar-SA" dirty="0"/>
              <a:t> </a:t>
            </a:r>
            <a:r>
              <a:rPr lang="ar-SA" dirty="0" err="1"/>
              <a:t>البدايه</a:t>
            </a:r>
            <a:r>
              <a:rPr lang="ar-SA" dirty="0"/>
              <a:t> سوف نتحدث عن العوامل </a:t>
            </a:r>
            <a:r>
              <a:rPr lang="ar-SA" dirty="0" err="1"/>
              <a:t>التى</a:t>
            </a:r>
            <a:r>
              <a:rPr lang="ar-SA" dirty="0"/>
              <a:t> اثرت على </a:t>
            </a:r>
            <a:r>
              <a:rPr lang="ar-SA" dirty="0" err="1"/>
              <a:t>العماره</a:t>
            </a:r>
            <a:r>
              <a:rPr lang="ar-SA" dirty="0"/>
              <a:t> </a:t>
            </a:r>
            <a:r>
              <a:rPr lang="ar-SA" dirty="0" err="1"/>
              <a:t>الفرعونيه</a:t>
            </a:r>
            <a:r>
              <a:rPr lang="ar-SA" dirty="0"/>
              <a:t> </a:t>
            </a:r>
            <a:r>
              <a:rPr lang="ar-SA" dirty="0" err="1"/>
              <a:t>القديمه</a:t>
            </a:r>
            <a:r>
              <a:rPr lang="ar-SA" dirty="0"/>
              <a:t>:-</a:t>
            </a:r>
            <a:br>
              <a:rPr lang="ar-SA" dirty="0"/>
            </a:br>
            <a:r>
              <a:rPr lang="ar-SA" dirty="0"/>
              <a:t>1-العامل </a:t>
            </a:r>
            <a:r>
              <a:rPr lang="ar-SA" dirty="0" err="1"/>
              <a:t>الجغرافى</a:t>
            </a:r>
            <a:r>
              <a:rPr lang="ar-SA" dirty="0"/>
              <a:t>:- اثر العامل </a:t>
            </a:r>
            <a:r>
              <a:rPr lang="ar-SA" dirty="0" err="1"/>
              <a:t>الجغرافى</a:t>
            </a:r>
            <a:r>
              <a:rPr lang="ar-SA" dirty="0"/>
              <a:t> </a:t>
            </a:r>
            <a:r>
              <a:rPr lang="ar-SA" dirty="0" err="1"/>
              <a:t>فى</a:t>
            </a:r>
            <a:r>
              <a:rPr lang="ar-SA" dirty="0"/>
              <a:t> تكوين </a:t>
            </a:r>
            <a:r>
              <a:rPr lang="ar-SA" dirty="0" err="1"/>
              <a:t>الحضاره</a:t>
            </a:r>
            <a:r>
              <a:rPr lang="ar-SA" dirty="0"/>
              <a:t> </a:t>
            </a:r>
            <a:r>
              <a:rPr lang="ar-SA" dirty="0" err="1"/>
              <a:t>المصريه</a:t>
            </a:r>
            <a:r>
              <a:rPr lang="ar-SA" dirty="0"/>
              <a:t> </a:t>
            </a:r>
            <a:r>
              <a:rPr lang="ar-SA" dirty="0" err="1"/>
              <a:t>القديمه</a:t>
            </a:r>
            <a:r>
              <a:rPr lang="ar-SA" dirty="0"/>
              <a:t> وذلك </a:t>
            </a:r>
            <a:r>
              <a:rPr lang="ar-SA" dirty="0" err="1"/>
              <a:t>نتيجه</a:t>
            </a:r>
            <a:r>
              <a:rPr lang="ar-SA" dirty="0"/>
              <a:t> لوجود المجرى </a:t>
            </a:r>
            <a:r>
              <a:rPr lang="ar-SA" dirty="0" err="1"/>
              <a:t>المائى</a:t>
            </a:r>
            <a:r>
              <a:rPr lang="ar-SA" dirty="0"/>
              <a:t> شريان الحياه </a:t>
            </a:r>
            <a:r>
              <a:rPr lang="ar-SA" dirty="0" err="1"/>
              <a:t>فى</a:t>
            </a:r>
            <a:r>
              <a:rPr lang="ar-SA" dirty="0"/>
              <a:t> </a:t>
            </a:r>
            <a:r>
              <a:rPr lang="ar-SA" dirty="0" err="1"/>
              <a:t>مصروهو</a:t>
            </a:r>
            <a:r>
              <a:rPr lang="ar-SA" dirty="0"/>
              <a:t> نهر النيل فبه اصبح وجود شمال مصر وجنوب مصر وايضا عند دراسة مصر من حيث المستويات نجد ان الجزء </a:t>
            </a:r>
            <a:r>
              <a:rPr lang="ar-SA" dirty="0" err="1"/>
              <a:t>الشمالى</a:t>
            </a:r>
            <a:r>
              <a:rPr lang="ar-SA" dirty="0"/>
              <a:t> هو الجزء المنخفض ولذلك سمى بمصر السفلى اما جنوب مصر هو الجزء المرتفع لذلك سمى بمصر العليا.</a:t>
            </a:r>
            <a:endParaRPr lang="en-US" dirty="0"/>
          </a:p>
        </p:txBody>
      </p:sp>
    </p:spTree>
    <p:extLst>
      <p:ext uri="{BB962C8B-B14F-4D97-AF65-F5344CB8AC3E}">
        <p14:creationId xmlns:p14="http://schemas.microsoft.com/office/powerpoint/2010/main" val="2976974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dirty="0"/>
              <a:t>-العامل </a:t>
            </a:r>
            <a:r>
              <a:rPr lang="ar-SA" dirty="0" err="1"/>
              <a:t>الجولوجى</a:t>
            </a:r>
            <a:r>
              <a:rPr lang="ar-SA" dirty="0"/>
              <a:t> :- اثرت المعتقدات </a:t>
            </a:r>
            <a:r>
              <a:rPr lang="ar-SA" dirty="0" err="1"/>
              <a:t>الدينيه</a:t>
            </a:r>
            <a:r>
              <a:rPr lang="ar-SA" dirty="0"/>
              <a:t> ما بين الحياه الدنيا والحياه </a:t>
            </a:r>
            <a:r>
              <a:rPr lang="ar-SA" dirty="0" err="1"/>
              <a:t>الاخره</a:t>
            </a:r>
            <a:r>
              <a:rPr lang="ar-SA" dirty="0"/>
              <a:t> </a:t>
            </a:r>
            <a:r>
              <a:rPr lang="ar-SA" dirty="0" err="1"/>
              <a:t>فى</a:t>
            </a:r>
            <a:r>
              <a:rPr lang="ar-SA" dirty="0"/>
              <a:t> اختيار مواد البناء </a:t>
            </a:r>
            <a:r>
              <a:rPr lang="ar-SA" dirty="0" err="1"/>
              <a:t>والتى</a:t>
            </a:r>
            <a:r>
              <a:rPr lang="ar-SA" dirty="0"/>
              <a:t> وضحت </a:t>
            </a:r>
            <a:r>
              <a:rPr lang="ar-SA" dirty="0" err="1"/>
              <a:t>فى</a:t>
            </a:r>
            <a:r>
              <a:rPr lang="ar-SA" dirty="0"/>
              <a:t> </a:t>
            </a:r>
            <a:r>
              <a:rPr lang="ar-SA" dirty="0" err="1"/>
              <a:t>العماره</a:t>
            </a:r>
            <a:r>
              <a:rPr lang="ar-SA" dirty="0"/>
              <a:t> </a:t>
            </a:r>
            <a:r>
              <a:rPr lang="ar-SA" dirty="0" err="1"/>
              <a:t>المصريه</a:t>
            </a:r>
            <a:r>
              <a:rPr lang="ar-SA" dirty="0"/>
              <a:t> </a:t>
            </a:r>
            <a:r>
              <a:rPr lang="ar-SA" dirty="0" err="1"/>
              <a:t>القديمه</a:t>
            </a:r>
            <a:r>
              <a:rPr lang="ar-SA" dirty="0"/>
              <a:t> </a:t>
            </a:r>
            <a:r>
              <a:rPr lang="ar-SA" dirty="0" err="1"/>
              <a:t>فنتيجه</a:t>
            </a:r>
            <a:r>
              <a:rPr lang="ar-SA" dirty="0"/>
              <a:t> لوفره </a:t>
            </a:r>
            <a:r>
              <a:rPr lang="ar-SA" dirty="0" err="1"/>
              <a:t>الطمى</a:t>
            </a:r>
            <a:r>
              <a:rPr lang="ar-SA" dirty="0"/>
              <a:t> الذى يصنع منه( الطوب البن) ووفره الاحجار فخصص </a:t>
            </a:r>
            <a:r>
              <a:rPr lang="ar-SA" dirty="0" err="1"/>
              <a:t>المصرى</a:t>
            </a:r>
            <a:r>
              <a:rPr lang="ar-SA" dirty="0"/>
              <a:t> القديم الطوب البن </a:t>
            </a:r>
            <a:r>
              <a:rPr lang="ar-SA" dirty="0" err="1"/>
              <a:t>فى</a:t>
            </a:r>
            <a:r>
              <a:rPr lang="ar-SA" dirty="0"/>
              <a:t> بناء </a:t>
            </a:r>
            <a:r>
              <a:rPr lang="ar-SA" dirty="0" err="1"/>
              <a:t>المبانى</a:t>
            </a:r>
            <a:r>
              <a:rPr lang="ar-SA" dirty="0"/>
              <a:t> </a:t>
            </a:r>
            <a:r>
              <a:rPr lang="ar-SA" dirty="0" err="1"/>
              <a:t>السكنيه</a:t>
            </a:r>
            <a:r>
              <a:rPr lang="ar-SA" dirty="0"/>
              <a:t> (الدنيا </a:t>
            </a:r>
            <a:r>
              <a:rPr lang="ar-SA" dirty="0" err="1"/>
              <a:t>الفانيه</a:t>
            </a:r>
            <a:r>
              <a:rPr lang="ar-SA" dirty="0"/>
              <a:t>)اما الاحجار فاستخدمها </a:t>
            </a:r>
            <a:r>
              <a:rPr lang="ar-SA" dirty="0" err="1"/>
              <a:t>فى</a:t>
            </a:r>
            <a:r>
              <a:rPr lang="ar-SA" dirty="0"/>
              <a:t> بناء </a:t>
            </a:r>
            <a:r>
              <a:rPr lang="ar-SA" dirty="0" err="1"/>
              <a:t>العماره</a:t>
            </a:r>
            <a:r>
              <a:rPr lang="ar-SA" dirty="0"/>
              <a:t> </a:t>
            </a:r>
            <a:r>
              <a:rPr lang="ar-SA" dirty="0" err="1"/>
              <a:t>الجنائزيه</a:t>
            </a:r>
            <a:r>
              <a:rPr lang="ar-SA" dirty="0"/>
              <a:t>(المقابر)</a:t>
            </a:r>
            <a:r>
              <a:rPr lang="ar-SA" dirty="0" err="1"/>
              <a:t>والمبانى</a:t>
            </a:r>
            <a:r>
              <a:rPr lang="ar-SA" dirty="0"/>
              <a:t> </a:t>
            </a:r>
            <a:r>
              <a:rPr lang="ar-SA" dirty="0" err="1"/>
              <a:t>الدينيه</a:t>
            </a:r>
            <a:r>
              <a:rPr lang="ar-SA" dirty="0"/>
              <a:t> (المعابد).</a:t>
            </a:r>
            <a:br>
              <a:rPr lang="ar-SA" dirty="0"/>
            </a:br>
            <a:endParaRPr lang="en-US" dirty="0"/>
          </a:p>
        </p:txBody>
      </p:sp>
    </p:spTree>
    <p:extLst>
      <p:ext uri="{BB962C8B-B14F-4D97-AF65-F5344CB8AC3E}">
        <p14:creationId xmlns:p14="http://schemas.microsoft.com/office/powerpoint/2010/main" val="3930629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dirty="0"/>
              <a:t>-العامل </a:t>
            </a:r>
            <a:r>
              <a:rPr lang="ar-SA" dirty="0" err="1"/>
              <a:t>المناخى</a:t>
            </a:r>
            <a:r>
              <a:rPr lang="ar-SA" dirty="0" smtClean="0"/>
              <a:t>:-تتميز </a:t>
            </a:r>
            <a:r>
              <a:rPr lang="ar-SA" dirty="0"/>
              <a:t>المدن </a:t>
            </a:r>
            <a:r>
              <a:rPr lang="ar-SA" dirty="0" err="1"/>
              <a:t>المصريه</a:t>
            </a:r>
            <a:r>
              <a:rPr lang="ar-SA" dirty="0"/>
              <a:t> باعتدال </a:t>
            </a:r>
            <a:r>
              <a:rPr lang="ar-SA" dirty="0" err="1"/>
              <a:t>فى</a:t>
            </a:r>
            <a:r>
              <a:rPr lang="ar-SA" dirty="0"/>
              <a:t> درجات </a:t>
            </a:r>
            <a:r>
              <a:rPr lang="ar-SA" dirty="0" err="1"/>
              <a:t>الحراره</a:t>
            </a:r>
            <a:r>
              <a:rPr lang="ar-SA" dirty="0"/>
              <a:t> وفى حاله ارتفاع درجات </a:t>
            </a:r>
            <a:r>
              <a:rPr lang="ar-SA" dirty="0" err="1"/>
              <a:t>الحراره</a:t>
            </a:r>
            <a:r>
              <a:rPr lang="ar-SA" dirty="0"/>
              <a:t> لجاء </a:t>
            </a:r>
            <a:r>
              <a:rPr lang="ar-SA" dirty="0" err="1"/>
              <a:t>المعمارى</a:t>
            </a:r>
            <a:r>
              <a:rPr lang="ar-SA" dirty="0"/>
              <a:t> القديم الى استخدام </a:t>
            </a:r>
            <a:r>
              <a:rPr lang="ar-SA" dirty="0" err="1"/>
              <a:t>الحوائط</a:t>
            </a:r>
            <a:r>
              <a:rPr lang="ar-SA" dirty="0"/>
              <a:t> </a:t>
            </a:r>
            <a:r>
              <a:rPr lang="ar-SA" dirty="0" err="1"/>
              <a:t>السميكه</a:t>
            </a:r>
            <a:r>
              <a:rPr lang="ar-SA" dirty="0"/>
              <a:t> لعزل الفراغات </a:t>
            </a:r>
            <a:r>
              <a:rPr lang="ar-SA" dirty="0" err="1"/>
              <a:t>الداخليه</a:t>
            </a:r>
            <a:r>
              <a:rPr lang="ar-SA" dirty="0"/>
              <a:t> عن </a:t>
            </a:r>
            <a:r>
              <a:rPr lang="ar-SA" dirty="0" err="1"/>
              <a:t>الحراره</a:t>
            </a:r>
            <a:r>
              <a:rPr lang="ar-SA" dirty="0"/>
              <a:t> </a:t>
            </a:r>
            <a:r>
              <a:rPr lang="ar-SA" dirty="0" err="1"/>
              <a:t>المرتفعه</a:t>
            </a:r>
            <a:r>
              <a:rPr lang="ar-SA" dirty="0"/>
              <a:t> </a:t>
            </a:r>
            <a:r>
              <a:rPr lang="ar-SA" dirty="0" err="1"/>
              <a:t>فى</a:t>
            </a:r>
            <a:r>
              <a:rPr lang="ar-SA" dirty="0"/>
              <a:t> الفراغ </a:t>
            </a:r>
            <a:r>
              <a:rPr lang="ar-SA" dirty="0" err="1"/>
              <a:t>الخارجى</a:t>
            </a:r>
            <a:r>
              <a:rPr lang="ar-SA" dirty="0"/>
              <a:t>.</a:t>
            </a:r>
            <a:br>
              <a:rPr lang="ar-SA" dirty="0"/>
            </a:br>
            <a:endParaRPr lang="en-US" dirty="0"/>
          </a:p>
        </p:txBody>
      </p:sp>
    </p:spTree>
    <p:extLst>
      <p:ext uri="{BB962C8B-B14F-4D97-AF65-F5344CB8AC3E}">
        <p14:creationId xmlns:p14="http://schemas.microsoft.com/office/powerpoint/2010/main" val="4045401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dirty="0"/>
              <a:t>-العامل </a:t>
            </a:r>
            <a:r>
              <a:rPr lang="ar-SA" dirty="0" err="1"/>
              <a:t>الدينى</a:t>
            </a:r>
            <a:r>
              <a:rPr lang="ar-SA" dirty="0"/>
              <a:t>:- اثرت المعتقدات </a:t>
            </a:r>
            <a:r>
              <a:rPr lang="ar-SA" dirty="0" err="1"/>
              <a:t>الدينيه</a:t>
            </a:r>
            <a:r>
              <a:rPr lang="ar-SA" dirty="0"/>
              <a:t> بصوره مباشره وغير مباشره </a:t>
            </a:r>
            <a:r>
              <a:rPr lang="ar-SA" dirty="0" err="1"/>
              <a:t>فى</a:t>
            </a:r>
            <a:r>
              <a:rPr lang="ar-SA" dirty="0"/>
              <a:t> تحديد معالم </a:t>
            </a:r>
            <a:r>
              <a:rPr lang="ar-SA" dirty="0" err="1"/>
              <a:t>الحضاره</a:t>
            </a:r>
            <a:r>
              <a:rPr lang="ar-SA" dirty="0"/>
              <a:t> </a:t>
            </a:r>
            <a:r>
              <a:rPr lang="ar-SA" dirty="0" err="1"/>
              <a:t>والعماره</a:t>
            </a:r>
            <a:r>
              <a:rPr lang="ar-SA" dirty="0"/>
              <a:t> </a:t>
            </a:r>
            <a:r>
              <a:rPr lang="ar-SA" dirty="0" err="1"/>
              <a:t>الفرعونيه</a:t>
            </a:r>
            <a:r>
              <a:rPr lang="ar-SA" dirty="0"/>
              <a:t> </a:t>
            </a:r>
            <a:r>
              <a:rPr lang="ar-SA" dirty="0" err="1"/>
              <a:t>القديمه</a:t>
            </a:r>
            <a:r>
              <a:rPr lang="ar-SA" dirty="0"/>
              <a:t> وذلك على النحو </a:t>
            </a:r>
            <a:r>
              <a:rPr lang="ar-SA" dirty="0" err="1"/>
              <a:t>التالى</a:t>
            </a:r>
            <a:r>
              <a:rPr lang="ar-SA" dirty="0"/>
              <a:t>:-</a:t>
            </a:r>
            <a:br>
              <a:rPr lang="ar-SA" dirty="0"/>
            </a:br>
            <a:r>
              <a:rPr lang="ar-SA" dirty="0"/>
              <a:t>*تم اختيار المواد الهشة نسبيا (الطوب البن والقش)واستخدامها </a:t>
            </a:r>
            <a:r>
              <a:rPr lang="ar-SA" dirty="0" err="1"/>
              <a:t>فى</a:t>
            </a:r>
            <a:r>
              <a:rPr lang="ar-SA" dirty="0"/>
              <a:t> بناء المساكن </a:t>
            </a:r>
            <a:r>
              <a:rPr lang="ar-SA" dirty="0" err="1"/>
              <a:t>الخاصه</a:t>
            </a:r>
            <a:r>
              <a:rPr lang="ar-SA" dirty="0"/>
              <a:t> بالحياة الدنيا اما الاحجار والجرانيت فقد خصصت </a:t>
            </a:r>
            <a:r>
              <a:rPr lang="ar-SA" dirty="0" err="1"/>
              <a:t>للمبانى</a:t>
            </a:r>
            <a:r>
              <a:rPr lang="ar-SA" dirty="0"/>
              <a:t> </a:t>
            </a:r>
            <a:r>
              <a:rPr lang="ar-SA" dirty="0" err="1"/>
              <a:t>الدينيه</a:t>
            </a:r>
            <a:r>
              <a:rPr lang="ar-SA" dirty="0"/>
              <a:t> </a:t>
            </a:r>
            <a:r>
              <a:rPr lang="ar-SA" dirty="0" err="1"/>
              <a:t>والجنائزيه</a:t>
            </a:r>
            <a:r>
              <a:rPr lang="ar-SA" dirty="0"/>
              <a:t> </a:t>
            </a:r>
            <a:endParaRPr lang="en-US" dirty="0"/>
          </a:p>
        </p:txBody>
      </p:sp>
    </p:spTree>
    <p:extLst>
      <p:ext uri="{BB962C8B-B14F-4D97-AF65-F5344CB8AC3E}">
        <p14:creationId xmlns:p14="http://schemas.microsoft.com/office/powerpoint/2010/main" val="960761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dirty="0"/>
              <a:t>:-العامل </a:t>
            </a:r>
            <a:r>
              <a:rPr lang="ar-SA" dirty="0" err="1"/>
              <a:t>الاجتماعى</a:t>
            </a:r>
            <a:r>
              <a:rPr lang="ar-SA" dirty="0"/>
              <a:t>:- كان التدرج </a:t>
            </a:r>
            <a:r>
              <a:rPr lang="ar-SA" dirty="0" err="1"/>
              <a:t>الاجتماعى</a:t>
            </a:r>
            <a:r>
              <a:rPr lang="ar-SA" dirty="0"/>
              <a:t> </a:t>
            </a:r>
            <a:r>
              <a:rPr lang="ar-SA" dirty="0" err="1"/>
              <a:t>فى</a:t>
            </a:r>
            <a:r>
              <a:rPr lang="ar-SA" dirty="0"/>
              <a:t> مصر </a:t>
            </a:r>
            <a:r>
              <a:rPr lang="ar-SA" dirty="0" err="1"/>
              <a:t>القديمه</a:t>
            </a:r>
            <a:r>
              <a:rPr lang="ar-SA" dirty="0"/>
              <a:t> كما يلى:-</a:t>
            </a:r>
            <a:br>
              <a:rPr lang="ar-SA" dirty="0"/>
            </a:br>
            <a:r>
              <a:rPr lang="ar-SA" dirty="0"/>
              <a:t>*الالهة</a:t>
            </a:r>
            <a:br>
              <a:rPr lang="ar-SA" dirty="0"/>
            </a:br>
            <a:r>
              <a:rPr lang="ar-SA" dirty="0"/>
              <a:t>*الفرعون (يعتبر ممثل الاله </a:t>
            </a:r>
            <a:r>
              <a:rPr lang="ar-SA" dirty="0" err="1"/>
              <a:t>فى</a:t>
            </a:r>
            <a:r>
              <a:rPr lang="ar-SA" dirty="0"/>
              <a:t> الارض)</a:t>
            </a:r>
            <a:br>
              <a:rPr lang="ar-SA" dirty="0"/>
            </a:br>
            <a:r>
              <a:rPr lang="ar-SA" dirty="0"/>
              <a:t>*</a:t>
            </a:r>
            <a:r>
              <a:rPr lang="ar-SA" dirty="0" err="1"/>
              <a:t>الكهنه</a:t>
            </a:r>
            <a:r>
              <a:rPr lang="ar-SA" dirty="0"/>
              <a:t/>
            </a:r>
            <a:br>
              <a:rPr lang="ar-SA" dirty="0"/>
            </a:br>
            <a:r>
              <a:rPr lang="ar-SA" dirty="0"/>
              <a:t>*الوزراء و كبار رجال </a:t>
            </a:r>
            <a:r>
              <a:rPr lang="ar-SA" dirty="0" err="1"/>
              <a:t>الدوله</a:t>
            </a:r>
            <a:r>
              <a:rPr lang="ar-SA" dirty="0"/>
              <a:t/>
            </a:r>
            <a:br>
              <a:rPr lang="ar-SA" dirty="0"/>
            </a:br>
            <a:r>
              <a:rPr lang="ar-SA" dirty="0"/>
              <a:t>*الشعب (اعمال </a:t>
            </a:r>
            <a:r>
              <a:rPr lang="ar-SA" dirty="0" err="1"/>
              <a:t>الفلاحه</a:t>
            </a:r>
            <a:r>
              <a:rPr lang="ar-SA" dirty="0"/>
              <a:t> </a:t>
            </a:r>
            <a:r>
              <a:rPr lang="ar-SA" dirty="0" err="1"/>
              <a:t>والتجاره</a:t>
            </a:r>
            <a:r>
              <a:rPr lang="ar-SA" dirty="0"/>
              <a:t>)</a:t>
            </a:r>
            <a:br>
              <a:rPr lang="ar-SA" dirty="0"/>
            </a:br>
            <a:endParaRPr lang="en-US" dirty="0"/>
          </a:p>
        </p:txBody>
      </p:sp>
    </p:spTree>
    <p:extLst>
      <p:ext uri="{BB962C8B-B14F-4D97-AF65-F5344CB8AC3E}">
        <p14:creationId xmlns:p14="http://schemas.microsoft.com/office/powerpoint/2010/main" val="239843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dirty="0" smtClean="0"/>
              <a:t>مسلة فرعونية</a:t>
            </a:r>
            <a:endParaRPr lang="en-US" dirty="0"/>
          </a:p>
        </p:txBody>
      </p:sp>
      <p:pic>
        <p:nvPicPr>
          <p:cNvPr id="4" name="Picture 14" descr="http://www.quran-m.com/firas/ar_photo/1183501502konkord.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43250" y="1958181"/>
            <a:ext cx="2857500" cy="3810000"/>
          </a:xfrm>
          <a:prstGeom prst="rect">
            <a:avLst/>
          </a:prstGeom>
          <a:noFill/>
          <a:ln>
            <a:noFill/>
          </a:ln>
        </p:spPr>
      </p:pic>
    </p:spTree>
    <p:extLst>
      <p:ext uri="{BB962C8B-B14F-4D97-AF65-F5344CB8AC3E}">
        <p14:creationId xmlns:p14="http://schemas.microsoft.com/office/powerpoint/2010/main" val="3204827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13" descr="http://i472.photobucket.com/albums/rr81/hero525252/arch1/egco2.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43275" y="2482056"/>
            <a:ext cx="2457450" cy="2762250"/>
          </a:xfrm>
          <a:prstGeom prst="rect">
            <a:avLst/>
          </a:prstGeom>
          <a:noFill/>
          <a:ln>
            <a:noFill/>
          </a:ln>
        </p:spPr>
      </p:pic>
    </p:spTree>
    <p:extLst>
      <p:ext uri="{BB962C8B-B14F-4D97-AF65-F5344CB8AC3E}">
        <p14:creationId xmlns:p14="http://schemas.microsoft.com/office/powerpoint/2010/main" val="77623452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509</Words>
  <Application>Microsoft Office PowerPoint</Application>
  <PresentationFormat>عرض على الشاشة (3:4)‏</PresentationFormat>
  <Paragraphs>16</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نسق Office</vt:lpstr>
      <vt:lpstr>تقنيات  الاحجار الاثرية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مسلة فرعونية</vt:lpstr>
      <vt:lpstr>عرض تقديمي في PowerPoint</vt:lpstr>
      <vt:lpstr>مصاطب الدفن</vt:lpstr>
      <vt:lpstr>هرم زوسر المدرج</vt:lpstr>
      <vt:lpstr>لوحة رقم (13): مخطط تخيلي ثلاثي الأبعاد لمعبد الوادي و المعبد الجنائزي و الطريق الصاعد للملك خفرع</vt:lpstr>
      <vt:lpstr>لوحة توضح المسقط الأفقي لمعبد الملكة حاتشبسوت </vt:lpstr>
      <vt:lpstr>لوحة توضح تفاصيل من الشرفة العليا بمعبد الملكة حاتشبسوت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علاج وصيانة الاحجار الاثرية</dc:title>
  <dc:creator>dell</dc:creator>
  <cp:lastModifiedBy>dell</cp:lastModifiedBy>
  <cp:revision>18</cp:revision>
  <dcterms:created xsi:type="dcterms:W3CDTF">2020-03-15T06:46:52Z</dcterms:created>
  <dcterms:modified xsi:type="dcterms:W3CDTF">2020-03-15T07:18:46Z</dcterms:modified>
</cp:coreProperties>
</file>